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2" r:id="rId9"/>
    <p:sldId id="264" r:id="rId10"/>
    <p:sldId id="265" r:id="rId11"/>
    <p:sldId id="263" r:id="rId12"/>
    <p:sldId id="268" r:id="rId13"/>
    <p:sldId id="266"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8EF04-FEBD-F7F1-229B-12213BD46DDC}" v="9" dt="2023-07-05T00:51:34.246"/>
    <p1510:client id="{4CF8BF55-C043-4017-A1CC-33B37874A2A5}" v="23" dt="2023-07-05T00:47:20.39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4g0126" userId="74c0a06c-bd9c-4283-a273-1534ab7185bd" providerId="ADAL" clId="{4CF8BF55-C043-4017-A1CC-33B37874A2A5}"/>
    <pc:docChg chg="undo redo custSel addSld modSld sldOrd">
      <pc:chgData name="24g0126" userId="74c0a06c-bd9c-4283-a273-1534ab7185bd" providerId="ADAL" clId="{4CF8BF55-C043-4017-A1CC-33B37874A2A5}" dt="2023-07-05T00:47:41.718" v="1804" actId="20577"/>
      <pc:docMkLst>
        <pc:docMk/>
      </pc:docMkLst>
      <pc:sldChg chg="addSp delSp modSp mod addAnim delAnim">
        <pc:chgData name="24g0126" userId="74c0a06c-bd9c-4283-a273-1534ab7185bd" providerId="ADAL" clId="{4CF8BF55-C043-4017-A1CC-33B37874A2A5}" dt="2023-07-04T14:40:39.989" v="95" actId="27636"/>
        <pc:sldMkLst>
          <pc:docMk/>
          <pc:sldMk cId="2360360561" sldId="256"/>
        </pc:sldMkLst>
        <pc:spChg chg="mod">
          <ac:chgData name="24g0126" userId="74c0a06c-bd9c-4283-a273-1534ab7185bd" providerId="ADAL" clId="{4CF8BF55-C043-4017-A1CC-33B37874A2A5}" dt="2023-07-04T14:40:39.985" v="94" actId="26606"/>
          <ac:spMkLst>
            <pc:docMk/>
            <pc:sldMk cId="2360360561" sldId="256"/>
            <ac:spMk id="2" creationId="{D184AC7E-DE96-9786-F77E-3B81C36269D7}"/>
          </ac:spMkLst>
        </pc:spChg>
        <pc:spChg chg="mod">
          <ac:chgData name="24g0126" userId="74c0a06c-bd9c-4283-a273-1534ab7185bd" providerId="ADAL" clId="{4CF8BF55-C043-4017-A1CC-33B37874A2A5}" dt="2023-07-04T14:40:39.989" v="95" actId="27636"/>
          <ac:spMkLst>
            <pc:docMk/>
            <pc:sldMk cId="2360360561" sldId="256"/>
            <ac:spMk id="3" creationId="{54F49B7A-8752-9057-9A7D-8AEAA00E07DC}"/>
          </ac:spMkLst>
        </pc:spChg>
        <pc:spChg chg="add del">
          <ac:chgData name="24g0126" userId="74c0a06c-bd9c-4283-a273-1534ab7185bd" providerId="ADAL" clId="{4CF8BF55-C043-4017-A1CC-33B37874A2A5}" dt="2023-07-04T14:40:39.985" v="94" actId="26606"/>
          <ac:spMkLst>
            <pc:docMk/>
            <pc:sldMk cId="2360360561" sldId="256"/>
            <ac:spMk id="8" creationId="{787F4F1C-8D3D-4EC1-B72D-A0470A5A08B8}"/>
          </ac:spMkLst>
        </pc:spChg>
        <pc:spChg chg="add">
          <ac:chgData name="24g0126" userId="74c0a06c-bd9c-4283-a273-1534ab7185bd" providerId="ADAL" clId="{4CF8BF55-C043-4017-A1CC-33B37874A2A5}" dt="2023-07-04T14:40:39.985" v="94" actId="26606"/>
          <ac:spMkLst>
            <pc:docMk/>
            <pc:sldMk cId="2360360561" sldId="256"/>
            <ac:spMk id="22" creationId="{FFD48BC7-DC40-47DE-87EE-9F4B6ECB9ABB}"/>
          </ac:spMkLst>
        </pc:spChg>
        <pc:spChg chg="add del">
          <ac:chgData name="24g0126" userId="74c0a06c-bd9c-4283-a273-1534ab7185bd" providerId="ADAL" clId="{4CF8BF55-C043-4017-A1CC-33B37874A2A5}" dt="2023-07-04T14:40:39.977" v="93" actId="26606"/>
          <ac:spMkLst>
            <pc:docMk/>
            <pc:sldMk cId="2360360561" sldId="256"/>
            <ac:spMk id="23" creationId="{C1DD1A8A-57D5-4A81-AD04-532B043C5611}"/>
          </ac:spMkLst>
        </pc:spChg>
        <pc:spChg chg="add">
          <ac:chgData name="24g0126" userId="74c0a06c-bd9c-4283-a273-1534ab7185bd" providerId="ADAL" clId="{4CF8BF55-C043-4017-A1CC-33B37874A2A5}" dt="2023-07-04T14:40:39.985" v="94" actId="26606"/>
          <ac:spMkLst>
            <pc:docMk/>
            <pc:sldMk cId="2360360561" sldId="256"/>
            <ac:spMk id="24" creationId="{E502BBC7-2C76-46F3-BC24-5985BC13DB88}"/>
          </ac:spMkLst>
        </pc:spChg>
        <pc:spChg chg="add del">
          <ac:chgData name="24g0126" userId="74c0a06c-bd9c-4283-a273-1534ab7185bd" providerId="ADAL" clId="{4CF8BF55-C043-4017-A1CC-33B37874A2A5}" dt="2023-07-04T14:40:39.977" v="93" actId="26606"/>
          <ac:spMkLst>
            <pc:docMk/>
            <pc:sldMk cId="2360360561" sldId="256"/>
            <ac:spMk id="25" creationId="{007891EC-4501-44ED-A8C8-B11B6DB767AB}"/>
          </ac:spMkLst>
        </pc:spChg>
        <pc:spChg chg="add">
          <ac:chgData name="24g0126" userId="74c0a06c-bd9c-4283-a273-1534ab7185bd" providerId="ADAL" clId="{4CF8BF55-C043-4017-A1CC-33B37874A2A5}" dt="2023-07-04T14:40:39.985" v="94" actId="26606"/>
          <ac:spMkLst>
            <pc:docMk/>
            <pc:sldMk cId="2360360561" sldId="256"/>
            <ac:spMk id="26" creationId="{C7F28D52-2A5F-4D23-81AE-7CB8B591C7AF}"/>
          </ac:spMkLst>
        </pc:spChg>
        <pc:spChg chg="add">
          <ac:chgData name="24g0126" userId="74c0a06c-bd9c-4283-a273-1534ab7185bd" providerId="ADAL" clId="{4CF8BF55-C043-4017-A1CC-33B37874A2A5}" dt="2023-07-04T14:40:39.985" v="94" actId="26606"/>
          <ac:spMkLst>
            <pc:docMk/>
            <pc:sldMk cId="2360360561" sldId="256"/>
            <ac:spMk id="28" creationId="{3629484E-3792-4B3D-89AD-7C8A1ED0E0D4}"/>
          </ac:spMkLst>
        </pc:spChg>
        <pc:grpChg chg="add del">
          <ac:chgData name="24g0126" userId="74c0a06c-bd9c-4283-a273-1534ab7185bd" providerId="ADAL" clId="{4CF8BF55-C043-4017-A1CC-33B37874A2A5}" dt="2023-07-04T14:40:39.985" v="94" actId="26606"/>
          <ac:grpSpMkLst>
            <pc:docMk/>
            <pc:sldMk cId="2360360561" sldId="256"/>
            <ac:grpSpMk id="10" creationId="{D1E3DD61-64DB-46AD-B249-E273CD86B051}"/>
          </ac:grpSpMkLst>
        </pc:grpChg>
        <pc:picChg chg="add del">
          <ac:chgData name="24g0126" userId="74c0a06c-bd9c-4283-a273-1534ab7185bd" providerId="ADAL" clId="{4CF8BF55-C043-4017-A1CC-33B37874A2A5}" dt="2023-07-04T14:40:39.977" v="93" actId="26606"/>
          <ac:picMkLst>
            <pc:docMk/>
            <pc:sldMk cId="2360360561" sldId="256"/>
            <ac:picMk id="19" creationId="{087BCDB7-E15E-7FF9-2C9E-C678A6DDB2FE}"/>
          </ac:picMkLst>
        </pc:picChg>
      </pc:sldChg>
      <pc:sldChg chg="addSp modSp mod">
        <pc:chgData name="24g0126" userId="74c0a06c-bd9c-4283-a273-1534ab7185bd" providerId="ADAL" clId="{4CF8BF55-C043-4017-A1CC-33B37874A2A5}" dt="2023-07-05T00:47:31.537" v="1799" actId="1076"/>
        <pc:sldMkLst>
          <pc:docMk/>
          <pc:sldMk cId="2521313796" sldId="257"/>
        </pc:sldMkLst>
        <pc:spChg chg="mod">
          <ac:chgData name="24g0126" userId="74c0a06c-bd9c-4283-a273-1534ab7185bd" providerId="ADAL" clId="{4CF8BF55-C043-4017-A1CC-33B37874A2A5}" dt="2023-07-05T00:31:29.349" v="663" actId="404"/>
          <ac:spMkLst>
            <pc:docMk/>
            <pc:sldMk cId="2521313796" sldId="257"/>
            <ac:spMk id="2" creationId="{B9811992-237C-5B4C-0892-90E216587327}"/>
          </ac:spMkLst>
        </pc:spChg>
        <pc:graphicFrameChg chg="add mod">
          <ac:chgData name="24g0126" userId="74c0a06c-bd9c-4283-a273-1534ab7185bd" providerId="ADAL" clId="{4CF8BF55-C043-4017-A1CC-33B37874A2A5}" dt="2023-07-05T00:46:54.729" v="1789" actId="1076"/>
          <ac:graphicFrameMkLst>
            <pc:docMk/>
            <pc:sldMk cId="2521313796" sldId="257"/>
            <ac:graphicFrameMk id="3" creationId="{E69E28E2-B962-3251-2A0F-7C5630A5DB36}"/>
          </ac:graphicFrameMkLst>
        </pc:graphicFrameChg>
        <pc:graphicFrameChg chg="add mod">
          <ac:chgData name="24g0126" userId="74c0a06c-bd9c-4283-a273-1534ab7185bd" providerId="ADAL" clId="{4CF8BF55-C043-4017-A1CC-33B37874A2A5}" dt="2023-07-05T00:47:31.537" v="1799" actId="1076"/>
          <ac:graphicFrameMkLst>
            <pc:docMk/>
            <pc:sldMk cId="2521313796" sldId="257"/>
            <ac:graphicFrameMk id="4" creationId="{C51BDFFE-062A-E39E-3920-8559A693880B}"/>
          </ac:graphicFrameMkLst>
        </pc:graphicFrameChg>
        <pc:graphicFrameChg chg="mod">
          <ac:chgData name="24g0126" userId="74c0a06c-bd9c-4283-a273-1534ab7185bd" providerId="ADAL" clId="{4CF8BF55-C043-4017-A1CC-33B37874A2A5}" dt="2023-07-05T00:46:58.525" v="1790" actId="1076"/>
          <ac:graphicFrameMkLst>
            <pc:docMk/>
            <pc:sldMk cId="2521313796" sldId="257"/>
            <ac:graphicFrameMk id="27" creationId="{6EA149D4-11FE-FDFF-4446-FE6FCBBE102E}"/>
          </ac:graphicFrameMkLst>
        </pc:graphicFrameChg>
      </pc:sldChg>
      <pc:sldChg chg="modSp mod">
        <pc:chgData name="24g0126" userId="74c0a06c-bd9c-4283-a273-1534ab7185bd" providerId="ADAL" clId="{4CF8BF55-C043-4017-A1CC-33B37874A2A5}" dt="2023-07-05T00:31:22.404" v="659" actId="404"/>
        <pc:sldMkLst>
          <pc:docMk/>
          <pc:sldMk cId="4022435387" sldId="258"/>
        </pc:sldMkLst>
        <pc:spChg chg="mod">
          <ac:chgData name="24g0126" userId="74c0a06c-bd9c-4283-a273-1534ab7185bd" providerId="ADAL" clId="{4CF8BF55-C043-4017-A1CC-33B37874A2A5}" dt="2023-07-05T00:31:22.404" v="659" actId="404"/>
          <ac:spMkLst>
            <pc:docMk/>
            <pc:sldMk cId="4022435387" sldId="258"/>
            <ac:spMk id="2" creationId="{D20C9DE5-64AE-9CC9-C146-FA193A7B8791}"/>
          </ac:spMkLst>
        </pc:spChg>
      </pc:sldChg>
      <pc:sldChg chg="addSp modSp mod">
        <pc:chgData name="24g0126" userId="74c0a06c-bd9c-4283-a273-1534ab7185bd" providerId="ADAL" clId="{4CF8BF55-C043-4017-A1CC-33B37874A2A5}" dt="2023-07-05T00:38:31.870" v="1092" actId="14100"/>
        <pc:sldMkLst>
          <pc:docMk/>
          <pc:sldMk cId="47284090" sldId="259"/>
        </pc:sldMkLst>
        <pc:spChg chg="mod">
          <ac:chgData name="24g0126" userId="74c0a06c-bd9c-4283-a273-1534ab7185bd" providerId="ADAL" clId="{4CF8BF55-C043-4017-A1CC-33B37874A2A5}" dt="2023-07-05T00:37:00.436" v="889" actId="1076"/>
          <ac:spMkLst>
            <pc:docMk/>
            <pc:sldMk cId="47284090" sldId="259"/>
            <ac:spMk id="2" creationId="{B6865030-7985-BBF2-1588-9AFCC4381CA3}"/>
          </ac:spMkLst>
        </pc:spChg>
        <pc:spChg chg="add mod">
          <ac:chgData name="24g0126" userId="74c0a06c-bd9c-4283-a273-1534ab7185bd" providerId="ADAL" clId="{4CF8BF55-C043-4017-A1CC-33B37874A2A5}" dt="2023-07-05T00:38:31.870" v="1092" actId="14100"/>
          <ac:spMkLst>
            <pc:docMk/>
            <pc:sldMk cId="47284090" sldId="259"/>
            <ac:spMk id="3" creationId="{1938D99B-E051-7CC5-6097-5A21C93F8BD9}"/>
          </ac:spMkLst>
        </pc:spChg>
        <pc:graphicFrameChg chg="mod">
          <ac:chgData name="24g0126" userId="74c0a06c-bd9c-4283-a273-1534ab7185bd" providerId="ADAL" clId="{4CF8BF55-C043-4017-A1CC-33B37874A2A5}" dt="2023-07-05T00:37:05.039" v="890" actId="1076"/>
          <ac:graphicFrameMkLst>
            <pc:docMk/>
            <pc:sldMk cId="47284090" sldId="259"/>
            <ac:graphicFrameMk id="6" creationId="{6FE66D93-71F1-001D-C796-F7836A759F50}"/>
          </ac:graphicFrameMkLst>
        </pc:graphicFrameChg>
      </pc:sldChg>
      <pc:sldChg chg="addSp delSp modSp new mod">
        <pc:chgData name="24g0126" userId="74c0a06c-bd9c-4283-a273-1534ab7185bd" providerId="ADAL" clId="{4CF8BF55-C043-4017-A1CC-33B37874A2A5}" dt="2023-07-05T00:40:59.470" v="1212"/>
        <pc:sldMkLst>
          <pc:docMk/>
          <pc:sldMk cId="1884752318" sldId="260"/>
        </pc:sldMkLst>
        <pc:spChg chg="mod">
          <ac:chgData name="24g0126" userId="74c0a06c-bd9c-4283-a273-1534ab7185bd" providerId="ADAL" clId="{4CF8BF55-C043-4017-A1CC-33B37874A2A5}" dt="2023-07-05T00:31:00.095" v="653" actId="404"/>
          <ac:spMkLst>
            <pc:docMk/>
            <pc:sldMk cId="1884752318" sldId="260"/>
            <ac:spMk id="2" creationId="{7BF20A84-9C70-C3A6-8160-C6FC43950C69}"/>
          </ac:spMkLst>
        </pc:spChg>
        <pc:spChg chg="del">
          <ac:chgData name="24g0126" userId="74c0a06c-bd9c-4283-a273-1534ab7185bd" providerId="ADAL" clId="{4CF8BF55-C043-4017-A1CC-33B37874A2A5}" dt="2023-07-04T14:39:50.890" v="2"/>
          <ac:spMkLst>
            <pc:docMk/>
            <pc:sldMk cId="1884752318" sldId="260"/>
            <ac:spMk id="3" creationId="{C5BB32C1-7BEF-D7BB-AEAB-60DD0C128AAD}"/>
          </ac:spMkLst>
        </pc:spChg>
        <pc:spChg chg="add del mod">
          <ac:chgData name="24g0126" userId="74c0a06c-bd9c-4283-a273-1534ab7185bd" providerId="ADAL" clId="{4CF8BF55-C043-4017-A1CC-33B37874A2A5}" dt="2023-07-05T00:40:59.470" v="1212"/>
          <ac:spMkLst>
            <pc:docMk/>
            <pc:sldMk cId="1884752318" sldId="260"/>
            <ac:spMk id="5" creationId="{DA47E296-A306-4E57-B509-E078CEF07E5D}"/>
          </ac:spMkLst>
        </pc:spChg>
        <pc:graphicFrameChg chg="add del mod">
          <ac:chgData name="24g0126" userId="74c0a06c-bd9c-4283-a273-1534ab7185bd" providerId="ADAL" clId="{4CF8BF55-C043-4017-A1CC-33B37874A2A5}" dt="2023-07-05T00:40:55.585" v="1210" actId="478"/>
          <ac:graphicFrameMkLst>
            <pc:docMk/>
            <pc:sldMk cId="1884752318" sldId="260"/>
            <ac:graphicFrameMk id="4" creationId="{B07435B3-B01B-5468-12D2-4E3091AB4865}"/>
          </ac:graphicFrameMkLst>
        </pc:graphicFrameChg>
        <pc:graphicFrameChg chg="add mod">
          <ac:chgData name="24g0126" userId="74c0a06c-bd9c-4283-a273-1534ab7185bd" providerId="ADAL" clId="{4CF8BF55-C043-4017-A1CC-33B37874A2A5}" dt="2023-07-05T00:40:59.470" v="1212"/>
          <ac:graphicFrameMkLst>
            <pc:docMk/>
            <pc:sldMk cId="1884752318" sldId="260"/>
            <ac:graphicFrameMk id="6" creationId="{B07435B3-B01B-5468-12D2-4E3091AB4865}"/>
          </ac:graphicFrameMkLst>
        </pc:graphicFrameChg>
      </pc:sldChg>
      <pc:sldChg chg="modSp new mod">
        <pc:chgData name="24g0126" userId="74c0a06c-bd9c-4283-a273-1534ab7185bd" providerId="ADAL" clId="{4CF8BF55-C043-4017-A1CC-33B37874A2A5}" dt="2023-07-05T00:33:17.559" v="695" actId="403"/>
        <pc:sldMkLst>
          <pc:docMk/>
          <pc:sldMk cId="472715636" sldId="261"/>
        </pc:sldMkLst>
        <pc:spChg chg="mod">
          <ac:chgData name="24g0126" userId="74c0a06c-bd9c-4283-a273-1534ab7185bd" providerId="ADAL" clId="{4CF8BF55-C043-4017-A1CC-33B37874A2A5}" dt="2023-07-05T00:31:35.948" v="664" actId="403"/>
          <ac:spMkLst>
            <pc:docMk/>
            <pc:sldMk cId="472715636" sldId="261"/>
            <ac:spMk id="2" creationId="{A4604E59-2D79-FBE2-566A-44D460D41D6C}"/>
          </ac:spMkLst>
        </pc:spChg>
        <pc:spChg chg="mod">
          <ac:chgData name="24g0126" userId="74c0a06c-bd9c-4283-a273-1534ab7185bd" providerId="ADAL" clId="{4CF8BF55-C043-4017-A1CC-33B37874A2A5}" dt="2023-07-05T00:33:17.559" v="695" actId="403"/>
          <ac:spMkLst>
            <pc:docMk/>
            <pc:sldMk cId="472715636" sldId="261"/>
            <ac:spMk id="3" creationId="{7C5447A6-B046-0CC4-02F9-09F1D4EB483D}"/>
          </ac:spMkLst>
        </pc:spChg>
      </pc:sldChg>
      <pc:sldChg chg="modSp new mod">
        <pc:chgData name="24g0126" userId="74c0a06c-bd9c-4283-a273-1534ab7185bd" providerId="ADAL" clId="{4CF8BF55-C043-4017-A1CC-33B37874A2A5}" dt="2023-07-05T00:31:43.666" v="669" actId="403"/>
        <pc:sldMkLst>
          <pc:docMk/>
          <pc:sldMk cId="3999240230" sldId="262"/>
        </pc:sldMkLst>
        <pc:spChg chg="mod">
          <ac:chgData name="24g0126" userId="74c0a06c-bd9c-4283-a273-1534ab7185bd" providerId="ADAL" clId="{4CF8BF55-C043-4017-A1CC-33B37874A2A5}" dt="2023-07-05T00:31:43.666" v="669" actId="403"/>
          <ac:spMkLst>
            <pc:docMk/>
            <pc:sldMk cId="3999240230" sldId="262"/>
            <ac:spMk id="2" creationId="{5B3F8FC3-7C3A-E1C4-FCF0-AB7B285CC7B0}"/>
          </ac:spMkLst>
        </pc:spChg>
        <pc:spChg chg="mod">
          <ac:chgData name="24g0126" userId="74c0a06c-bd9c-4283-a273-1534ab7185bd" providerId="ADAL" clId="{4CF8BF55-C043-4017-A1CC-33B37874A2A5}" dt="2023-07-04T14:46:20.651" v="193" actId="5793"/>
          <ac:spMkLst>
            <pc:docMk/>
            <pc:sldMk cId="3999240230" sldId="262"/>
            <ac:spMk id="3" creationId="{8FD7AC40-9169-95D3-738A-6F4D3D1BFB74}"/>
          </ac:spMkLst>
        </pc:spChg>
      </pc:sldChg>
      <pc:sldChg chg="addSp delSp modSp new mod ord">
        <pc:chgData name="24g0126" userId="74c0a06c-bd9c-4283-a273-1534ab7185bd" providerId="ADAL" clId="{4CF8BF55-C043-4017-A1CC-33B37874A2A5}" dt="2023-07-05T00:34:10.473" v="697"/>
        <pc:sldMkLst>
          <pc:docMk/>
          <pc:sldMk cId="1841941123" sldId="263"/>
        </pc:sldMkLst>
        <pc:spChg chg="mod">
          <ac:chgData name="24g0126" userId="74c0a06c-bd9c-4283-a273-1534ab7185bd" providerId="ADAL" clId="{4CF8BF55-C043-4017-A1CC-33B37874A2A5}" dt="2023-07-05T00:31:52.237" v="672" actId="404"/>
          <ac:spMkLst>
            <pc:docMk/>
            <pc:sldMk cId="1841941123" sldId="263"/>
            <ac:spMk id="2" creationId="{7B9A504A-7574-E6E9-DFE3-AA706CF82AD8}"/>
          </ac:spMkLst>
        </pc:spChg>
        <pc:spChg chg="add del mod">
          <ac:chgData name="24g0126" userId="74c0a06c-bd9c-4283-a273-1534ab7185bd" providerId="ADAL" clId="{4CF8BF55-C043-4017-A1CC-33B37874A2A5}" dt="2023-07-04T15:11:14.532" v="520" actId="20577"/>
          <ac:spMkLst>
            <pc:docMk/>
            <pc:sldMk cId="1841941123" sldId="263"/>
            <ac:spMk id="3" creationId="{3829ADA4-4EE3-9879-C956-B56502BA6300}"/>
          </ac:spMkLst>
        </pc:spChg>
        <pc:graphicFrameChg chg="add del mod">
          <ac:chgData name="24g0126" userId="74c0a06c-bd9c-4283-a273-1534ab7185bd" providerId="ADAL" clId="{4CF8BF55-C043-4017-A1CC-33B37874A2A5}" dt="2023-07-04T14:46:59.369" v="208"/>
          <ac:graphicFrameMkLst>
            <pc:docMk/>
            <pc:sldMk cId="1841941123" sldId="263"/>
            <ac:graphicFrameMk id="4" creationId="{68F132E4-F35D-022C-39A9-5766F565DC49}"/>
          </ac:graphicFrameMkLst>
        </pc:graphicFrameChg>
      </pc:sldChg>
      <pc:sldChg chg="addSp delSp modSp new mod setBg">
        <pc:chgData name="24g0126" userId="74c0a06c-bd9c-4283-a273-1534ab7185bd" providerId="ADAL" clId="{4CF8BF55-C043-4017-A1CC-33B37874A2A5}" dt="2023-07-05T00:31:59.376" v="675" actId="403"/>
        <pc:sldMkLst>
          <pc:docMk/>
          <pc:sldMk cId="3830652415" sldId="264"/>
        </pc:sldMkLst>
        <pc:spChg chg="mod">
          <ac:chgData name="24g0126" userId="74c0a06c-bd9c-4283-a273-1534ab7185bd" providerId="ADAL" clId="{4CF8BF55-C043-4017-A1CC-33B37874A2A5}" dt="2023-07-05T00:31:59.376" v="675" actId="403"/>
          <ac:spMkLst>
            <pc:docMk/>
            <pc:sldMk cId="3830652415" sldId="264"/>
            <ac:spMk id="2" creationId="{6EF7EA7D-A73E-CA9D-DA1F-3B4BD0C9194E}"/>
          </ac:spMkLst>
        </pc:spChg>
        <pc:spChg chg="del">
          <ac:chgData name="24g0126" userId="74c0a06c-bd9c-4283-a273-1534ab7185bd" providerId="ADAL" clId="{4CF8BF55-C043-4017-A1CC-33B37874A2A5}" dt="2023-07-04T15:00:42.724" v="212" actId="478"/>
          <ac:spMkLst>
            <pc:docMk/>
            <pc:sldMk cId="3830652415" sldId="264"/>
            <ac:spMk id="3" creationId="{397E2D31-A0B7-3EF2-C65A-E81482B5DCF8}"/>
          </ac:spMkLst>
        </pc:spChg>
        <pc:spChg chg="add mod">
          <ac:chgData name="24g0126" userId="74c0a06c-bd9c-4283-a273-1534ab7185bd" providerId="ADAL" clId="{4CF8BF55-C043-4017-A1CC-33B37874A2A5}" dt="2023-07-04T15:05:13.418" v="445" actId="404"/>
          <ac:spMkLst>
            <pc:docMk/>
            <pc:sldMk cId="3830652415" sldId="264"/>
            <ac:spMk id="8" creationId="{7CF0D6EA-4AF1-9160-9111-74F1955D3426}"/>
          </ac:spMkLst>
        </pc:spChg>
        <pc:spChg chg="add del">
          <ac:chgData name="24g0126" userId="74c0a06c-bd9c-4283-a273-1534ab7185bd" providerId="ADAL" clId="{4CF8BF55-C043-4017-A1CC-33B37874A2A5}" dt="2023-07-04T15:01:19" v="222" actId="26606"/>
          <ac:spMkLst>
            <pc:docMk/>
            <pc:sldMk cId="3830652415" sldId="264"/>
            <ac:spMk id="10" creationId="{6753252F-4873-4F63-801D-CC719279A7D5}"/>
          </ac:spMkLst>
        </pc:spChg>
        <pc:spChg chg="add del">
          <ac:chgData name="24g0126" userId="74c0a06c-bd9c-4283-a273-1534ab7185bd" providerId="ADAL" clId="{4CF8BF55-C043-4017-A1CC-33B37874A2A5}" dt="2023-07-04T15:01:19" v="222" actId="26606"/>
          <ac:spMkLst>
            <pc:docMk/>
            <pc:sldMk cId="3830652415" sldId="264"/>
            <ac:spMk id="12" creationId="{047C8CCB-F95D-4249-92DD-651249D3535A}"/>
          </ac:spMkLst>
        </pc:spChg>
        <pc:graphicFrameChg chg="add del mod">
          <ac:chgData name="24g0126" userId="74c0a06c-bd9c-4283-a273-1534ab7185bd" providerId="ADAL" clId="{4CF8BF55-C043-4017-A1CC-33B37874A2A5}" dt="2023-07-04T15:00:56.836" v="217" actId="478"/>
          <ac:graphicFrameMkLst>
            <pc:docMk/>
            <pc:sldMk cId="3830652415" sldId="264"/>
            <ac:graphicFrameMk id="4" creationId="{87726723-B0C7-D50B-2E0E-49B2C64666D2}"/>
          </ac:graphicFrameMkLst>
        </pc:graphicFrameChg>
        <pc:graphicFrameChg chg="add del mod modGraphic">
          <ac:chgData name="24g0126" userId="74c0a06c-bd9c-4283-a273-1534ab7185bd" providerId="ADAL" clId="{4CF8BF55-C043-4017-A1CC-33B37874A2A5}" dt="2023-07-04T15:01:35.849" v="226" actId="478"/>
          <ac:graphicFrameMkLst>
            <pc:docMk/>
            <pc:sldMk cId="3830652415" sldId="264"/>
            <ac:graphicFrameMk id="5" creationId="{3AEC30A3-279C-4687-9C63-B65B0084F3D9}"/>
          </ac:graphicFrameMkLst>
        </pc:graphicFrameChg>
        <pc:graphicFrameChg chg="add del mod">
          <ac:chgData name="24g0126" userId="74c0a06c-bd9c-4283-a273-1534ab7185bd" providerId="ADAL" clId="{4CF8BF55-C043-4017-A1CC-33B37874A2A5}" dt="2023-07-04T15:02:08.622" v="228" actId="478"/>
          <ac:graphicFrameMkLst>
            <pc:docMk/>
            <pc:sldMk cId="3830652415" sldId="264"/>
            <ac:graphicFrameMk id="6" creationId="{B90126F3-9C26-8A8D-F744-2026C66C6A69}"/>
          </ac:graphicFrameMkLst>
        </pc:graphicFrameChg>
        <pc:graphicFrameChg chg="add mod modGraphic">
          <ac:chgData name="24g0126" userId="74c0a06c-bd9c-4283-a273-1534ab7185bd" providerId="ADAL" clId="{4CF8BF55-C043-4017-A1CC-33B37874A2A5}" dt="2023-07-04T15:02:17.556" v="232" actId="14100"/>
          <ac:graphicFrameMkLst>
            <pc:docMk/>
            <pc:sldMk cId="3830652415" sldId="264"/>
            <ac:graphicFrameMk id="7" creationId="{6877DEE2-E581-134C-98A1-0EBA82AC0829}"/>
          </ac:graphicFrameMkLst>
        </pc:graphicFrameChg>
      </pc:sldChg>
      <pc:sldChg chg="modSp new mod">
        <pc:chgData name="24g0126" userId="74c0a06c-bd9c-4283-a273-1534ab7185bd" providerId="ADAL" clId="{4CF8BF55-C043-4017-A1CC-33B37874A2A5}" dt="2023-07-05T00:32:05.566" v="677" actId="403"/>
        <pc:sldMkLst>
          <pc:docMk/>
          <pc:sldMk cId="953941618" sldId="265"/>
        </pc:sldMkLst>
        <pc:spChg chg="mod">
          <ac:chgData name="24g0126" userId="74c0a06c-bd9c-4283-a273-1534ab7185bd" providerId="ADAL" clId="{4CF8BF55-C043-4017-A1CC-33B37874A2A5}" dt="2023-07-05T00:32:05.566" v="677" actId="403"/>
          <ac:spMkLst>
            <pc:docMk/>
            <pc:sldMk cId="953941618" sldId="265"/>
            <ac:spMk id="2" creationId="{B27A05E6-C5BC-0F20-EC03-D8B7F19BD294}"/>
          </ac:spMkLst>
        </pc:spChg>
        <pc:spChg chg="mod">
          <ac:chgData name="24g0126" userId="74c0a06c-bd9c-4283-a273-1534ab7185bd" providerId="ADAL" clId="{4CF8BF55-C043-4017-A1CC-33B37874A2A5}" dt="2023-07-04T15:08:24.002" v="500" actId="27636"/>
          <ac:spMkLst>
            <pc:docMk/>
            <pc:sldMk cId="953941618" sldId="265"/>
            <ac:spMk id="3" creationId="{EA64C7E0-93A1-6155-0C1B-090E2A6E08B1}"/>
          </ac:spMkLst>
        </pc:spChg>
      </pc:sldChg>
      <pc:sldChg chg="addSp modSp new mod ord">
        <pc:chgData name="24g0126" userId="74c0a06c-bd9c-4283-a273-1534ab7185bd" providerId="ADAL" clId="{4CF8BF55-C043-4017-A1CC-33B37874A2A5}" dt="2023-07-05T00:32:13.956" v="683" actId="403"/>
        <pc:sldMkLst>
          <pc:docMk/>
          <pc:sldMk cId="2274452121" sldId="266"/>
        </pc:sldMkLst>
        <pc:spChg chg="mod">
          <ac:chgData name="24g0126" userId="74c0a06c-bd9c-4283-a273-1534ab7185bd" providerId="ADAL" clId="{4CF8BF55-C043-4017-A1CC-33B37874A2A5}" dt="2023-07-05T00:32:13.956" v="683" actId="403"/>
          <ac:spMkLst>
            <pc:docMk/>
            <pc:sldMk cId="2274452121" sldId="266"/>
            <ac:spMk id="2" creationId="{48D4AC25-186E-3855-64CF-E91103670B10}"/>
          </ac:spMkLst>
        </pc:spChg>
        <pc:spChg chg="mod">
          <ac:chgData name="24g0126" userId="74c0a06c-bd9c-4283-a273-1534ab7185bd" providerId="ADAL" clId="{4CF8BF55-C043-4017-A1CC-33B37874A2A5}" dt="2023-07-05T00:30:22.957" v="650" actId="20577"/>
          <ac:spMkLst>
            <pc:docMk/>
            <pc:sldMk cId="2274452121" sldId="266"/>
            <ac:spMk id="3" creationId="{5CC5E6F6-20E7-8750-FF66-31E5544FD99E}"/>
          </ac:spMkLst>
        </pc:spChg>
        <pc:graphicFrameChg chg="add mod">
          <ac:chgData name="24g0126" userId="74c0a06c-bd9c-4283-a273-1534ab7185bd" providerId="ADAL" clId="{4CF8BF55-C043-4017-A1CC-33B37874A2A5}" dt="2023-07-05T00:30:26.936" v="651" actId="1076"/>
          <ac:graphicFrameMkLst>
            <pc:docMk/>
            <pc:sldMk cId="2274452121" sldId="266"/>
            <ac:graphicFrameMk id="4" creationId="{4EA2F75D-3421-C25B-B0A9-D88337F7C2AA}"/>
          </ac:graphicFrameMkLst>
        </pc:graphicFrameChg>
      </pc:sldChg>
      <pc:sldChg chg="addSp delSp modSp new mod">
        <pc:chgData name="24g0126" userId="74c0a06c-bd9c-4283-a273-1534ab7185bd" providerId="ADAL" clId="{4CF8BF55-C043-4017-A1CC-33B37874A2A5}" dt="2023-07-05T00:31:10.078" v="655" actId="404"/>
        <pc:sldMkLst>
          <pc:docMk/>
          <pc:sldMk cId="1482713390" sldId="267"/>
        </pc:sldMkLst>
        <pc:spChg chg="mod">
          <ac:chgData name="24g0126" userId="74c0a06c-bd9c-4283-a273-1534ab7185bd" providerId="ADAL" clId="{4CF8BF55-C043-4017-A1CC-33B37874A2A5}" dt="2023-07-05T00:31:10.078" v="655" actId="404"/>
          <ac:spMkLst>
            <pc:docMk/>
            <pc:sldMk cId="1482713390" sldId="267"/>
            <ac:spMk id="2" creationId="{E47F7EB5-5B6B-8DE7-DC40-07E06BEFF456}"/>
          </ac:spMkLst>
        </pc:spChg>
        <pc:spChg chg="del">
          <ac:chgData name="24g0126" userId="74c0a06c-bd9c-4283-a273-1534ab7185bd" providerId="ADAL" clId="{4CF8BF55-C043-4017-A1CC-33B37874A2A5}" dt="2023-07-05T00:27:41.750" v="593"/>
          <ac:spMkLst>
            <pc:docMk/>
            <pc:sldMk cId="1482713390" sldId="267"/>
            <ac:spMk id="3" creationId="{EDCED56C-09FB-BDEF-4AC9-D08B15070115}"/>
          </ac:spMkLst>
        </pc:spChg>
        <pc:spChg chg="add del mod">
          <ac:chgData name="24g0126" userId="74c0a06c-bd9c-4283-a273-1534ab7185bd" providerId="ADAL" clId="{4CF8BF55-C043-4017-A1CC-33B37874A2A5}" dt="2023-07-05T00:28:53.241" v="599"/>
          <ac:spMkLst>
            <pc:docMk/>
            <pc:sldMk cId="1482713390" sldId="267"/>
            <ac:spMk id="7" creationId="{87C04B3E-5F13-C03E-64C7-833A83296D59}"/>
          </ac:spMkLst>
        </pc:spChg>
        <pc:picChg chg="add del mod">
          <ac:chgData name="24g0126" userId="74c0a06c-bd9c-4283-a273-1534ab7185bd" providerId="ADAL" clId="{4CF8BF55-C043-4017-A1CC-33B37874A2A5}" dt="2023-07-05T00:27:53.253" v="598" actId="478"/>
          <ac:picMkLst>
            <pc:docMk/>
            <pc:sldMk cId="1482713390" sldId="267"/>
            <ac:picMk id="5" creationId="{A1AB67B1-A74B-DBD7-2888-745EA1958E29}"/>
          </ac:picMkLst>
        </pc:picChg>
        <pc:picChg chg="add mod">
          <ac:chgData name="24g0126" userId="74c0a06c-bd9c-4283-a273-1534ab7185bd" providerId="ADAL" clId="{4CF8BF55-C043-4017-A1CC-33B37874A2A5}" dt="2023-07-05T00:29:11.751" v="607" actId="14100"/>
          <ac:picMkLst>
            <pc:docMk/>
            <pc:sldMk cId="1482713390" sldId="267"/>
            <ac:picMk id="9" creationId="{72082829-17CF-8F63-663F-97B9950614BD}"/>
          </ac:picMkLst>
        </pc:picChg>
      </pc:sldChg>
      <pc:sldChg chg="modSp new mod">
        <pc:chgData name="24g0126" userId="74c0a06c-bd9c-4283-a273-1534ab7185bd" providerId="ADAL" clId="{4CF8BF55-C043-4017-A1CC-33B37874A2A5}" dt="2023-07-05T00:47:41.718" v="1804" actId="20577"/>
        <pc:sldMkLst>
          <pc:docMk/>
          <pc:sldMk cId="1564951342" sldId="268"/>
        </pc:sldMkLst>
        <pc:spChg chg="mod">
          <ac:chgData name="24g0126" userId="74c0a06c-bd9c-4283-a273-1534ab7185bd" providerId="ADAL" clId="{4CF8BF55-C043-4017-A1CC-33B37874A2A5}" dt="2023-07-05T00:34:37.904" v="720" actId="20577"/>
          <ac:spMkLst>
            <pc:docMk/>
            <pc:sldMk cId="1564951342" sldId="268"/>
            <ac:spMk id="2" creationId="{0F9D1763-5E9E-770A-30A2-A1ACDFB8339E}"/>
          </ac:spMkLst>
        </pc:spChg>
        <pc:spChg chg="mod">
          <ac:chgData name="24g0126" userId="74c0a06c-bd9c-4283-a273-1534ab7185bd" providerId="ADAL" clId="{4CF8BF55-C043-4017-A1CC-33B37874A2A5}" dt="2023-07-05T00:47:41.718" v="1804" actId="20577"/>
          <ac:spMkLst>
            <pc:docMk/>
            <pc:sldMk cId="1564951342" sldId="268"/>
            <ac:spMk id="3" creationId="{C1AD8E46-4440-D358-6C17-150EDC5077A6}"/>
          </ac:spMkLst>
        </pc:spChg>
      </pc:sldChg>
    </pc:docChg>
  </pc:docChgLst>
  <pc:docChgLst>
    <pc:chgData name="ゲスト ユーザー" userId="S::urn:spo:anon#10af70840feb6d81a15d1e50a976e8e4f5e22a99a27e7bdc38a409e6444beaa9::" providerId="AD" clId="Web-{3098EF04-FEBD-F7F1-229B-12213BD46DDC}"/>
    <pc:docChg chg="modSld">
      <pc:chgData name="ゲスト ユーザー" userId="S::urn:spo:anon#10af70840feb6d81a15d1e50a976e8e4f5e22a99a27e7bdc38a409e6444beaa9::" providerId="AD" clId="Web-{3098EF04-FEBD-F7F1-229B-12213BD46DDC}" dt="2023-07-05T00:51:34.246" v="9" actId="20577"/>
      <pc:docMkLst>
        <pc:docMk/>
      </pc:docMkLst>
      <pc:sldChg chg="modSp">
        <pc:chgData name="ゲスト ユーザー" userId="S::urn:spo:anon#10af70840feb6d81a15d1e50a976e8e4f5e22a99a27e7bdc38a409e6444beaa9::" providerId="AD" clId="Web-{3098EF04-FEBD-F7F1-229B-12213BD46DDC}" dt="2023-07-05T00:51:34.246" v="9" actId="20577"/>
        <pc:sldMkLst>
          <pc:docMk/>
          <pc:sldMk cId="2274452121" sldId="266"/>
        </pc:sldMkLst>
        <pc:spChg chg="mod">
          <ac:chgData name="ゲスト ユーザー" userId="S::urn:spo:anon#10af70840feb6d81a15d1e50a976e8e4f5e22a99a27e7bdc38a409e6444beaa9::" providerId="AD" clId="Web-{3098EF04-FEBD-F7F1-229B-12213BD46DDC}" dt="2023-07-05T00:51:34.246" v="9" actId="20577"/>
          <ac:spMkLst>
            <pc:docMk/>
            <pc:sldMk cId="2274452121" sldId="266"/>
            <ac:spMk id="2" creationId="{48D4AC25-186E-3855-64CF-E91103670B10}"/>
          </ac:spMkLst>
        </pc:spChg>
        <pc:graphicFrameChg chg="mod">
          <ac:chgData name="ゲスト ユーザー" userId="S::urn:spo:anon#10af70840feb6d81a15d1e50a976e8e4f5e22a99a27e7bdc38a409e6444beaa9::" providerId="AD" clId="Web-{3098EF04-FEBD-F7F1-229B-12213BD46DDC}" dt="2023-07-05T00:51:20.527" v="0" actId="1076"/>
          <ac:graphicFrameMkLst>
            <pc:docMk/>
            <pc:sldMk cId="2274452121" sldId="266"/>
            <ac:graphicFrameMk id="4" creationId="{4EA2F75D-3421-C25B-B0A9-D88337F7C2A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1_96483204.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01_96483204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01_96483204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03_2D17F7A.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04_705709BE.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a:t>全体</a:t>
            </a:r>
            <a:endParaRPr lang="en-US" altLang="ja-JP"/>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42-41B4-AF2B-94035EBC15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42-41B4-AF2B-94035EBC15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42-41B4-AF2B-94035EBC15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42-41B4-AF2B-94035EBC158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42-41B4-AF2B-94035EBC1587}"/>
              </c:ext>
            </c:extLst>
          </c:dPt>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(Sheet1!$A$68:$A$71,Sheet1!$A$73)</c:f>
              <c:strCache>
                <c:ptCount val="5"/>
                <c:pt idx="0">
                  <c:v>関東</c:v>
                </c:pt>
                <c:pt idx="1">
                  <c:v>関西</c:v>
                </c:pt>
                <c:pt idx="2">
                  <c:v>中部</c:v>
                </c:pt>
                <c:pt idx="3">
                  <c:v>広域</c:v>
                </c:pt>
                <c:pt idx="4">
                  <c:v>無回答者合計</c:v>
                </c:pt>
              </c:strCache>
            </c:strRef>
          </c:cat>
          <c:val>
            <c:numRef>
              <c:f>(Sheet1!$B$68:$B$71,Sheet1!$B$73)</c:f>
              <c:numCache>
                <c:formatCode>General</c:formatCode>
                <c:ptCount val="5"/>
                <c:pt idx="0">
                  <c:v>7</c:v>
                </c:pt>
                <c:pt idx="1">
                  <c:v>14</c:v>
                </c:pt>
                <c:pt idx="2">
                  <c:v>5</c:v>
                </c:pt>
                <c:pt idx="3">
                  <c:v>7</c:v>
                </c:pt>
                <c:pt idx="4">
                  <c:v>30</c:v>
                </c:pt>
              </c:numCache>
            </c:numRef>
          </c:val>
          <c:extLst>
            <c:ext xmlns:c16="http://schemas.microsoft.com/office/drawing/2014/chart" uri="{C3380CC4-5D6E-409C-BE32-E72D297353CC}">
              <c16:uniqueId val="{0000000A-2142-41B4-AF2B-94035EBC158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a:t>回答者</a:t>
            </a:r>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83-4401-BD15-43AB714723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83-4401-BD15-43AB714723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83-4401-BD15-43AB714723D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983-4401-BD15-43AB714723DC}"/>
              </c:ext>
            </c:extLst>
          </c:dPt>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Sheet1!$A$68:$A$71</c:f>
              <c:strCache>
                <c:ptCount val="4"/>
                <c:pt idx="0">
                  <c:v>関東</c:v>
                </c:pt>
                <c:pt idx="1">
                  <c:v>関西</c:v>
                </c:pt>
                <c:pt idx="2">
                  <c:v>中部</c:v>
                </c:pt>
                <c:pt idx="3">
                  <c:v>広域</c:v>
                </c:pt>
              </c:strCache>
            </c:strRef>
          </c:cat>
          <c:val>
            <c:numRef>
              <c:f>Sheet1!$B$68:$B$71</c:f>
              <c:numCache>
                <c:formatCode>General</c:formatCode>
                <c:ptCount val="4"/>
                <c:pt idx="0">
                  <c:v>7</c:v>
                </c:pt>
                <c:pt idx="1">
                  <c:v>14</c:v>
                </c:pt>
                <c:pt idx="2">
                  <c:v>5</c:v>
                </c:pt>
                <c:pt idx="3">
                  <c:v>7</c:v>
                </c:pt>
              </c:numCache>
            </c:numRef>
          </c:val>
          <c:extLst>
            <c:ext xmlns:c16="http://schemas.microsoft.com/office/drawing/2014/chart" uri="{C3380CC4-5D6E-409C-BE32-E72D297353CC}">
              <c16:uniqueId val="{00000008-8983-4401-BD15-43AB714723D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465-41E2-A5CC-C56EDE0A5DBC}"/>
              </c:ext>
            </c:extLst>
          </c:dPt>
          <c:dPt>
            <c:idx val="1"/>
            <c:invertIfNegative val="0"/>
            <c:bubble3D val="0"/>
            <c:spPr>
              <a:solidFill>
                <a:srgbClr val="FFFF00"/>
              </a:solidFill>
              <a:ln>
                <a:solidFill>
                  <a:schemeClr val="tx1"/>
                </a:solidFill>
              </a:ln>
              <a:effectLst/>
            </c:spPr>
            <c:extLst>
              <c:ext xmlns:c16="http://schemas.microsoft.com/office/drawing/2014/chart" uri="{C3380CC4-5D6E-409C-BE32-E72D297353CC}">
                <c16:uniqueId val="{00000003-8465-41E2-A5CC-C56EDE0A5DBC}"/>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8465-41E2-A5CC-C56EDE0A5DBC}"/>
              </c:ext>
            </c:extLst>
          </c:dPt>
          <c:dPt>
            <c:idx val="6"/>
            <c:invertIfNegative val="0"/>
            <c:bubble3D val="0"/>
            <c:spPr>
              <a:solidFill>
                <a:srgbClr val="FFFF00"/>
              </a:solidFill>
              <a:ln>
                <a:solidFill>
                  <a:sysClr val="windowText" lastClr="000000"/>
                </a:solidFill>
              </a:ln>
              <a:effectLst/>
            </c:spPr>
            <c:extLst>
              <c:ext xmlns:c16="http://schemas.microsoft.com/office/drawing/2014/chart" uri="{C3380CC4-5D6E-409C-BE32-E72D297353CC}">
                <c16:uniqueId val="{00000007-8465-41E2-A5CC-C56EDE0A5DBC}"/>
              </c:ext>
            </c:extLst>
          </c:dPt>
          <c:dPt>
            <c:idx val="18"/>
            <c:invertIfNegative val="0"/>
            <c:bubble3D val="0"/>
            <c:spPr>
              <a:solidFill>
                <a:srgbClr val="00B050"/>
              </a:solidFill>
              <a:ln>
                <a:noFill/>
              </a:ln>
              <a:effectLst/>
            </c:spPr>
            <c:extLst>
              <c:ext xmlns:c16="http://schemas.microsoft.com/office/drawing/2014/chart" uri="{C3380CC4-5D6E-409C-BE32-E72D297353CC}">
                <c16:uniqueId val="{00000009-8465-41E2-A5CC-C56EDE0A5DBC}"/>
              </c:ext>
            </c:extLst>
          </c:dPt>
          <c:dPt>
            <c:idx val="22"/>
            <c:invertIfNegative val="0"/>
            <c:bubble3D val="0"/>
            <c:spPr>
              <a:solidFill>
                <a:srgbClr val="00B050"/>
              </a:solidFill>
              <a:ln>
                <a:noFill/>
              </a:ln>
              <a:effectLst/>
            </c:spPr>
            <c:extLst>
              <c:ext xmlns:c16="http://schemas.microsoft.com/office/drawing/2014/chart" uri="{C3380CC4-5D6E-409C-BE32-E72D297353CC}">
                <c16:uniqueId val="{0000000B-8465-41E2-A5CC-C56EDE0A5DBC}"/>
              </c:ext>
            </c:extLst>
          </c:dPt>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経済政策</c:v>
                </c:pt>
                <c:pt idx="1">
                  <c:v>外交政策</c:v>
                </c:pt>
                <c:pt idx="2">
                  <c:v>環境政策</c:v>
                </c:pt>
                <c:pt idx="3">
                  <c:v>教育政策</c:v>
                </c:pt>
                <c:pt idx="4">
                  <c:v>科学技術政策</c:v>
                </c:pt>
                <c:pt idx="5">
                  <c:v>医療・健康政策</c:v>
                </c:pt>
                <c:pt idx="6">
                  <c:v>国防・安全保障政策</c:v>
                </c:pt>
                <c:pt idx="7">
                  <c:v>農業政策</c:v>
                </c:pt>
                <c:pt idx="8">
                  <c:v>雇用・労働政策</c:v>
                </c:pt>
                <c:pt idx="9">
                  <c:v>都市・地域政策</c:v>
                </c:pt>
                <c:pt idx="10">
                  <c:v>人権政策</c:v>
                </c:pt>
                <c:pt idx="11">
                  <c:v>少子高齢化政策</c:v>
                </c:pt>
                <c:pt idx="12">
                  <c:v>デジタル政策</c:v>
                </c:pt>
                <c:pt idx="13">
                  <c:v>エネルギー政策</c:v>
                </c:pt>
                <c:pt idx="14">
                  <c:v>移民政策</c:v>
                </c:pt>
                <c:pt idx="15">
                  <c:v>ジェンダー平等政策</c:v>
                </c:pt>
                <c:pt idx="16">
                  <c:v>LGBTQ政策</c:v>
                </c:pt>
                <c:pt idx="17">
                  <c:v>障害者政策</c:v>
                </c:pt>
                <c:pt idx="18">
                  <c:v>公共インフラ政策</c:v>
                </c:pt>
                <c:pt idx="19">
                  <c:v>文化・芸術政策</c:v>
                </c:pt>
                <c:pt idx="20">
                  <c:v>スポーツ政策</c:v>
                </c:pt>
                <c:pt idx="21">
                  <c:v>住宅政策</c:v>
                </c:pt>
                <c:pt idx="22">
                  <c:v>法制政策</c:v>
                </c:pt>
              </c:strCache>
            </c:strRef>
          </c:cat>
          <c:val>
            <c:numRef>
              <c:f>Sheet1!$B$2:$B$24</c:f>
              <c:numCache>
                <c:formatCode>General</c:formatCode>
                <c:ptCount val="23"/>
                <c:pt idx="0">
                  <c:v>18</c:v>
                </c:pt>
                <c:pt idx="1">
                  <c:v>20</c:v>
                </c:pt>
                <c:pt idx="2">
                  <c:v>3</c:v>
                </c:pt>
                <c:pt idx="3">
                  <c:v>19</c:v>
                </c:pt>
                <c:pt idx="4">
                  <c:v>6</c:v>
                </c:pt>
                <c:pt idx="5">
                  <c:v>4</c:v>
                </c:pt>
                <c:pt idx="6">
                  <c:v>21</c:v>
                </c:pt>
                <c:pt idx="7">
                  <c:v>4</c:v>
                </c:pt>
                <c:pt idx="8">
                  <c:v>2</c:v>
                </c:pt>
                <c:pt idx="9">
                  <c:v>9</c:v>
                </c:pt>
                <c:pt idx="10">
                  <c:v>2</c:v>
                </c:pt>
                <c:pt idx="11">
                  <c:v>4</c:v>
                </c:pt>
                <c:pt idx="12">
                  <c:v>8</c:v>
                </c:pt>
                <c:pt idx="13">
                  <c:v>5</c:v>
                </c:pt>
                <c:pt idx="14">
                  <c:v>4</c:v>
                </c:pt>
                <c:pt idx="15">
                  <c:v>2</c:v>
                </c:pt>
                <c:pt idx="16">
                  <c:v>4</c:v>
                </c:pt>
                <c:pt idx="17">
                  <c:v>3</c:v>
                </c:pt>
                <c:pt idx="18">
                  <c:v>11</c:v>
                </c:pt>
                <c:pt idx="19">
                  <c:v>4</c:v>
                </c:pt>
                <c:pt idx="20">
                  <c:v>2</c:v>
                </c:pt>
                <c:pt idx="21">
                  <c:v>1</c:v>
                </c:pt>
                <c:pt idx="22">
                  <c:v>11</c:v>
                </c:pt>
              </c:numCache>
            </c:numRef>
          </c:val>
          <c:extLst>
            <c:ext xmlns:c16="http://schemas.microsoft.com/office/drawing/2014/chart" uri="{C3380CC4-5D6E-409C-BE32-E72D297353CC}">
              <c16:uniqueId val="{0000000C-8465-41E2-A5CC-C56EDE0A5DBC}"/>
            </c:ext>
          </c:extLst>
        </c:ser>
        <c:dLbls>
          <c:dLblPos val="outEnd"/>
          <c:showLegendKey val="0"/>
          <c:showVal val="1"/>
          <c:showCatName val="0"/>
          <c:showSerName val="0"/>
          <c:showPercent val="0"/>
          <c:showBubbleSize val="0"/>
        </c:dLbls>
        <c:gapWidth val="182"/>
        <c:axId val="334417696"/>
        <c:axId val="334415296"/>
      </c:barChart>
      <c:catAx>
        <c:axId val="334417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334415296"/>
        <c:crosses val="autoZero"/>
        <c:auto val="1"/>
        <c:lblAlgn val="ctr"/>
        <c:lblOffset val="100"/>
        <c:noMultiLvlLbl val="0"/>
      </c:catAx>
      <c:valAx>
        <c:axId val="334415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33441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FA2A-4304-86C1-D7451C5E7101}"/>
              </c:ext>
            </c:extLst>
          </c:dPt>
          <c:dPt>
            <c:idx val="1"/>
            <c:invertIfNegative val="0"/>
            <c:bubble3D val="0"/>
            <c:spPr>
              <a:solidFill>
                <a:srgbClr val="FFFF00"/>
              </a:solidFill>
              <a:ln>
                <a:solidFill>
                  <a:schemeClr val="tx1"/>
                </a:solidFill>
              </a:ln>
              <a:effectLst/>
            </c:spPr>
            <c:extLst>
              <c:ext xmlns:c16="http://schemas.microsoft.com/office/drawing/2014/chart" uri="{C3380CC4-5D6E-409C-BE32-E72D297353CC}">
                <c16:uniqueId val="{00000003-FA2A-4304-86C1-D7451C5E7101}"/>
              </c:ext>
            </c:extLst>
          </c:dPt>
          <c:dPt>
            <c:idx val="2"/>
            <c:invertIfNegative val="0"/>
            <c:bubble3D val="0"/>
            <c:spPr>
              <a:solidFill>
                <a:srgbClr val="00B050"/>
              </a:solidFill>
              <a:ln>
                <a:noFill/>
              </a:ln>
              <a:effectLst/>
            </c:spPr>
            <c:extLst>
              <c:ext xmlns:c16="http://schemas.microsoft.com/office/drawing/2014/chart" uri="{C3380CC4-5D6E-409C-BE32-E72D297353CC}">
                <c16:uniqueId val="{00000005-FA2A-4304-86C1-D7451C5E7101}"/>
              </c:ext>
            </c:extLst>
          </c:dPt>
          <c:dPt>
            <c:idx val="3"/>
            <c:invertIfNegative val="0"/>
            <c:bubble3D val="0"/>
            <c:spPr>
              <a:solidFill>
                <a:srgbClr val="00B050"/>
              </a:solidFill>
              <a:ln>
                <a:noFill/>
              </a:ln>
              <a:effectLst/>
            </c:spPr>
            <c:extLst>
              <c:ext xmlns:c16="http://schemas.microsoft.com/office/drawing/2014/chart" uri="{C3380CC4-5D6E-409C-BE32-E72D297353CC}">
                <c16:uniqueId val="{00000007-FA2A-4304-86C1-D7451C5E7101}"/>
              </c:ext>
            </c:extLst>
          </c:dPt>
          <c:dPt>
            <c:idx val="4"/>
            <c:invertIfNegative val="0"/>
            <c:bubble3D val="0"/>
            <c:spPr>
              <a:solidFill>
                <a:srgbClr val="7030A0"/>
              </a:solidFill>
              <a:ln>
                <a:noFill/>
              </a:ln>
              <a:effectLst/>
            </c:spPr>
            <c:extLst>
              <c:ext xmlns:c16="http://schemas.microsoft.com/office/drawing/2014/chart" uri="{C3380CC4-5D6E-409C-BE32-E72D297353CC}">
                <c16:uniqueId val="{00000009-FA2A-4304-86C1-D7451C5E7101}"/>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FA2A-4304-86C1-D7451C5E7101}"/>
              </c:ext>
            </c:extLst>
          </c:dPt>
          <c:dPt>
            <c:idx val="8"/>
            <c:invertIfNegative val="0"/>
            <c:bubble3D val="0"/>
            <c:spPr>
              <a:solidFill>
                <a:srgbClr val="7030A0"/>
              </a:solidFill>
              <a:ln>
                <a:noFill/>
              </a:ln>
              <a:effectLst/>
            </c:spPr>
            <c:extLst>
              <c:ext xmlns:c16="http://schemas.microsoft.com/office/drawing/2014/chart" uri="{C3380CC4-5D6E-409C-BE32-E72D297353CC}">
                <c16:uniqueId val="{0000000D-FA2A-4304-86C1-D7451C5E7101}"/>
              </c:ext>
            </c:extLst>
          </c:dPt>
          <c:dPt>
            <c:idx val="10"/>
            <c:invertIfNegative val="0"/>
            <c:bubble3D val="0"/>
            <c:spPr>
              <a:solidFill>
                <a:srgbClr val="7030A0"/>
              </a:solidFill>
              <a:ln>
                <a:noFill/>
              </a:ln>
              <a:effectLst/>
            </c:spPr>
            <c:extLst>
              <c:ext xmlns:c16="http://schemas.microsoft.com/office/drawing/2014/chart" uri="{C3380CC4-5D6E-409C-BE32-E72D297353CC}">
                <c16:uniqueId val="{0000000F-FA2A-4304-86C1-D7451C5E7101}"/>
              </c:ext>
            </c:extLst>
          </c:dPt>
          <c:dPt>
            <c:idx val="19"/>
            <c:invertIfNegative val="0"/>
            <c:bubble3D val="0"/>
            <c:spPr>
              <a:solidFill>
                <a:srgbClr val="00B050"/>
              </a:solidFill>
              <a:ln>
                <a:noFill/>
              </a:ln>
              <a:effectLst/>
            </c:spPr>
            <c:extLst>
              <c:ext xmlns:c16="http://schemas.microsoft.com/office/drawing/2014/chart" uri="{C3380CC4-5D6E-409C-BE32-E72D297353CC}">
                <c16:uniqueId val="{00000011-FA2A-4304-86C1-D7451C5E7101}"/>
              </c:ext>
            </c:extLst>
          </c:dPt>
          <c:dPt>
            <c:idx val="24"/>
            <c:invertIfNegative val="0"/>
            <c:bubble3D val="0"/>
            <c:spPr>
              <a:solidFill>
                <a:srgbClr val="7030A0"/>
              </a:solidFill>
              <a:ln>
                <a:noFill/>
              </a:ln>
              <a:effectLst/>
            </c:spPr>
            <c:extLst>
              <c:ext xmlns:c16="http://schemas.microsoft.com/office/drawing/2014/chart" uri="{C3380CC4-5D6E-409C-BE32-E72D297353CC}">
                <c16:uniqueId val="{00000013-FA2A-4304-86C1-D7451C5E7101}"/>
              </c:ext>
            </c:extLst>
          </c:dPt>
          <c:dPt>
            <c:idx val="28"/>
            <c:invertIfNegative val="0"/>
            <c:bubble3D val="0"/>
            <c:spPr>
              <a:solidFill>
                <a:srgbClr val="7030A0"/>
              </a:solidFill>
              <a:ln>
                <a:noFill/>
              </a:ln>
              <a:effectLst/>
            </c:spPr>
            <c:extLst>
              <c:ext xmlns:c16="http://schemas.microsoft.com/office/drawing/2014/chart" uri="{C3380CC4-5D6E-409C-BE32-E72D297353CC}">
                <c16:uniqueId val="{00000015-FA2A-4304-86C1-D7451C5E7101}"/>
              </c:ext>
            </c:extLst>
          </c:dPt>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(Sheet1!$A$26:$A$31,Sheet1!$A$33,Sheet1!$A$35:$A$39,Sheet1!$A$41:$A$45,Sheet1!$A$47:$A$49,Sheet1!$A$51:$A$53,Sheet1!$A$55:$A$59,Sheet1!$A$61:$A$64)</c:f>
              <c:strCache>
                <c:ptCount val="32"/>
                <c:pt idx="0">
                  <c:v>比較政治学</c:v>
                </c:pt>
                <c:pt idx="1">
                  <c:v>国際関係学</c:v>
                </c:pt>
                <c:pt idx="2">
                  <c:v>政治哲学</c:v>
                </c:pt>
                <c:pt idx="3">
                  <c:v>公共政策</c:v>
                </c:pt>
                <c:pt idx="4">
                  <c:v>マクロ経済学</c:v>
                </c:pt>
                <c:pt idx="5">
                  <c:v>ミクロ経済学</c:v>
                </c:pt>
                <c:pt idx="6">
                  <c:v>行動経済学</c:v>
                </c:pt>
                <c:pt idx="7">
                  <c:v>政治社会学</c:v>
                </c:pt>
                <c:pt idx="8">
                  <c:v>法社会学</c:v>
                </c:pt>
                <c:pt idx="9">
                  <c:v>経済社会学</c:v>
                </c:pt>
                <c:pt idx="10">
                  <c:v>教育社会学</c:v>
                </c:pt>
                <c:pt idx="11">
                  <c:v>宗教社会学</c:v>
                </c:pt>
                <c:pt idx="12">
                  <c:v>部落共同体論</c:v>
                </c:pt>
                <c:pt idx="13">
                  <c:v>都市社会学</c:v>
                </c:pt>
                <c:pt idx="14">
                  <c:v>組織論</c:v>
                </c:pt>
                <c:pt idx="15">
                  <c:v>マスコミュニケーション論</c:v>
                </c:pt>
                <c:pt idx="16">
                  <c:v>官僚制論</c:v>
                </c:pt>
                <c:pt idx="17">
                  <c:v>民法</c:v>
                </c:pt>
                <c:pt idx="18">
                  <c:v>刑法</c:v>
                </c:pt>
                <c:pt idx="19">
                  <c:v>国際法</c:v>
                </c:pt>
                <c:pt idx="20">
                  <c:v>倫理学</c:v>
                </c:pt>
                <c:pt idx="21">
                  <c:v>論理学</c:v>
                </c:pt>
                <c:pt idx="22">
                  <c:v>形而上学</c:v>
                </c:pt>
                <c:pt idx="23">
                  <c:v>文学</c:v>
                </c:pt>
                <c:pt idx="24">
                  <c:v>歴史学</c:v>
                </c:pt>
                <c:pt idx="25">
                  <c:v>数学</c:v>
                </c:pt>
                <c:pt idx="26">
                  <c:v>物理学</c:v>
                </c:pt>
                <c:pt idx="27">
                  <c:v>化学</c:v>
                </c:pt>
                <c:pt idx="28">
                  <c:v>情報科学</c:v>
                </c:pt>
                <c:pt idx="29">
                  <c:v>工学</c:v>
                </c:pt>
                <c:pt idx="30">
                  <c:v>医学</c:v>
                </c:pt>
                <c:pt idx="31">
                  <c:v>芸術・デザイン</c:v>
                </c:pt>
              </c:strCache>
              <c:extLst/>
            </c:strRef>
          </c:cat>
          <c:val>
            <c:numRef>
              <c:f>(Sheet1!$B$26:$B$31,Sheet1!$B$33,Sheet1!$B$35:$B$39,Sheet1!$B$41:$B$45,Sheet1!$B$47:$B$49,Sheet1!$B$51:$B$53,Sheet1!$B$55:$B$59,Sheet1!$B$61:$B$64)</c:f>
              <c:numCache>
                <c:formatCode>General</c:formatCode>
                <c:ptCount val="32"/>
                <c:pt idx="0">
                  <c:v>8</c:v>
                </c:pt>
                <c:pt idx="1">
                  <c:v>14</c:v>
                </c:pt>
                <c:pt idx="2">
                  <c:v>9</c:v>
                </c:pt>
                <c:pt idx="3">
                  <c:v>9</c:v>
                </c:pt>
                <c:pt idx="4">
                  <c:v>7</c:v>
                </c:pt>
                <c:pt idx="5">
                  <c:v>3</c:v>
                </c:pt>
                <c:pt idx="6">
                  <c:v>3</c:v>
                </c:pt>
                <c:pt idx="7">
                  <c:v>11</c:v>
                </c:pt>
                <c:pt idx="8">
                  <c:v>7</c:v>
                </c:pt>
                <c:pt idx="9">
                  <c:v>5</c:v>
                </c:pt>
                <c:pt idx="10">
                  <c:v>6</c:v>
                </c:pt>
                <c:pt idx="11">
                  <c:v>3</c:v>
                </c:pt>
                <c:pt idx="12">
                  <c:v>2</c:v>
                </c:pt>
                <c:pt idx="13">
                  <c:v>2</c:v>
                </c:pt>
                <c:pt idx="14">
                  <c:v>2</c:v>
                </c:pt>
                <c:pt idx="15">
                  <c:v>5</c:v>
                </c:pt>
                <c:pt idx="16">
                  <c:v>3</c:v>
                </c:pt>
                <c:pt idx="17">
                  <c:v>2</c:v>
                </c:pt>
                <c:pt idx="18">
                  <c:v>2</c:v>
                </c:pt>
                <c:pt idx="19">
                  <c:v>8</c:v>
                </c:pt>
                <c:pt idx="20">
                  <c:v>4</c:v>
                </c:pt>
                <c:pt idx="21">
                  <c:v>3</c:v>
                </c:pt>
                <c:pt idx="22">
                  <c:v>2</c:v>
                </c:pt>
                <c:pt idx="23">
                  <c:v>3</c:v>
                </c:pt>
                <c:pt idx="24">
                  <c:v>7</c:v>
                </c:pt>
                <c:pt idx="25">
                  <c:v>2</c:v>
                </c:pt>
                <c:pt idx="26">
                  <c:v>2</c:v>
                </c:pt>
                <c:pt idx="27">
                  <c:v>2</c:v>
                </c:pt>
                <c:pt idx="28">
                  <c:v>6</c:v>
                </c:pt>
                <c:pt idx="29">
                  <c:v>5</c:v>
                </c:pt>
                <c:pt idx="30">
                  <c:v>2</c:v>
                </c:pt>
                <c:pt idx="31">
                  <c:v>2</c:v>
                </c:pt>
              </c:numCache>
              <c:extLst/>
            </c:numRef>
          </c:val>
          <c:extLst>
            <c:ext xmlns:c16="http://schemas.microsoft.com/office/drawing/2014/chart" uri="{C3380CC4-5D6E-409C-BE32-E72D297353CC}">
              <c16:uniqueId val="{00000016-FA2A-4304-86C1-D7451C5E7101}"/>
            </c:ext>
          </c:extLst>
        </c:ser>
        <c:dLbls>
          <c:dLblPos val="outEnd"/>
          <c:showLegendKey val="0"/>
          <c:showVal val="1"/>
          <c:showCatName val="0"/>
          <c:showSerName val="0"/>
          <c:showPercent val="0"/>
          <c:showBubbleSize val="0"/>
        </c:dLbls>
        <c:gapWidth val="182"/>
        <c:axId val="154163472"/>
        <c:axId val="154162992"/>
      </c:barChart>
      <c:catAx>
        <c:axId val="154163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154162992"/>
        <c:crosses val="autoZero"/>
        <c:auto val="1"/>
        <c:lblAlgn val="ctr"/>
        <c:lblOffset val="100"/>
        <c:noMultiLvlLbl val="0"/>
      </c:catAx>
      <c:valAx>
        <c:axId val="154162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154163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665-4F16-9F3C-9C2110FF0E71}"/>
              </c:ext>
            </c:extLst>
          </c:dPt>
          <c:dPt>
            <c:idx val="4"/>
            <c:invertIfNegative val="0"/>
            <c:bubble3D val="0"/>
            <c:spPr>
              <a:solidFill>
                <a:schemeClr val="accent4"/>
              </a:solidFill>
              <a:ln>
                <a:solidFill>
                  <a:schemeClr val="tx1"/>
                </a:solidFill>
              </a:ln>
              <a:effectLst/>
            </c:spPr>
            <c:extLst>
              <c:ext xmlns:c16="http://schemas.microsoft.com/office/drawing/2014/chart" uri="{C3380CC4-5D6E-409C-BE32-E72D297353CC}">
                <c16:uniqueId val="{00000003-7665-4F16-9F3C-9C2110FF0E71}"/>
              </c:ext>
            </c:extLst>
          </c:dPt>
          <c:dPt>
            <c:idx val="5"/>
            <c:invertIfNegative val="0"/>
            <c:bubble3D val="0"/>
            <c:spPr>
              <a:solidFill>
                <a:srgbClr val="00B050"/>
              </a:solidFill>
              <a:ln>
                <a:noFill/>
              </a:ln>
              <a:effectLst/>
            </c:spPr>
            <c:extLst>
              <c:ext xmlns:c16="http://schemas.microsoft.com/office/drawing/2014/chart" uri="{C3380CC4-5D6E-409C-BE32-E72D297353CC}">
                <c16:uniqueId val="{00000005-7665-4F16-9F3C-9C2110FF0E71}"/>
              </c:ext>
            </c:extLst>
          </c:dPt>
          <c:dPt>
            <c:idx val="6"/>
            <c:invertIfNegative val="0"/>
            <c:bubble3D val="0"/>
            <c:spPr>
              <a:solidFill>
                <a:srgbClr val="00B050"/>
              </a:solidFill>
              <a:ln>
                <a:noFill/>
              </a:ln>
              <a:effectLst/>
            </c:spPr>
            <c:extLst>
              <c:ext xmlns:c16="http://schemas.microsoft.com/office/drawing/2014/chart" uri="{C3380CC4-5D6E-409C-BE32-E72D297353CC}">
                <c16:uniqueId val="{00000007-7665-4F16-9F3C-9C2110FF0E71}"/>
              </c:ext>
            </c:extLst>
          </c:dPt>
          <c:dPt>
            <c:idx val="10"/>
            <c:invertIfNegative val="0"/>
            <c:bubble3D val="0"/>
            <c:spPr>
              <a:solidFill>
                <a:srgbClr val="00B050"/>
              </a:solidFill>
              <a:ln>
                <a:noFill/>
              </a:ln>
              <a:effectLst/>
            </c:spPr>
            <c:extLst>
              <c:ext xmlns:c16="http://schemas.microsoft.com/office/drawing/2014/chart" uri="{C3380CC4-5D6E-409C-BE32-E72D297353CC}">
                <c16:uniqueId val="{00000009-7665-4F16-9F3C-9C2110FF0E71}"/>
              </c:ext>
            </c:extLst>
          </c:dPt>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Sheet1!$A$75:$A$85</c:f>
              <c:strCache>
                <c:ptCount val="11"/>
                <c:pt idx="0">
                  <c:v>環境保護</c:v>
                </c:pt>
                <c:pt idx="1">
                  <c:v>ボランティア活動</c:v>
                </c:pt>
                <c:pt idx="2">
                  <c:v>地域貢献活動</c:v>
                </c:pt>
                <c:pt idx="3">
                  <c:v>NPO/NGO活動</c:v>
                </c:pt>
                <c:pt idx="4">
                  <c:v>国際協力</c:v>
                </c:pt>
                <c:pt idx="5">
                  <c:v>災害支援</c:v>
                </c:pt>
                <c:pt idx="6">
                  <c:v>子供支援</c:v>
                </c:pt>
                <c:pt idx="7">
                  <c:v>高齢者支援</c:v>
                </c:pt>
                <c:pt idx="8">
                  <c:v>障碍者支援</c:v>
                </c:pt>
                <c:pt idx="9">
                  <c:v>動物支援</c:v>
                </c:pt>
                <c:pt idx="10">
                  <c:v>文化財保護</c:v>
                </c:pt>
              </c:strCache>
            </c:strRef>
          </c:cat>
          <c:val>
            <c:numRef>
              <c:f>Sheet1!$B$75:$B$85</c:f>
              <c:numCache>
                <c:formatCode>General</c:formatCode>
                <c:ptCount val="11"/>
                <c:pt idx="0">
                  <c:v>5</c:v>
                </c:pt>
                <c:pt idx="1">
                  <c:v>10</c:v>
                </c:pt>
                <c:pt idx="2">
                  <c:v>4</c:v>
                </c:pt>
                <c:pt idx="3">
                  <c:v>4</c:v>
                </c:pt>
                <c:pt idx="4">
                  <c:v>12</c:v>
                </c:pt>
                <c:pt idx="5">
                  <c:v>7</c:v>
                </c:pt>
                <c:pt idx="6">
                  <c:v>7</c:v>
                </c:pt>
                <c:pt idx="7">
                  <c:v>2</c:v>
                </c:pt>
                <c:pt idx="8">
                  <c:v>1</c:v>
                </c:pt>
                <c:pt idx="9">
                  <c:v>1</c:v>
                </c:pt>
                <c:pt idx="10">
                  <c:v>6</c:v>
                </c:pt>
              </c:numCache>
            </c:numRef>
          </c:val>
          <c:extLst>
            <c:ext xmlns:c16="http://schemas.microsoft.com/office/drawing/2014/chart" uri="{C3380CC4-5D6E-409C-BE32-E72D297353CC}">
              <c16:uniqueId val="{0000000A-7665-4F16-9F3C-9C2110FF0E71}"/>
            </c:ext>
          </c:extLst>
        </c:ser>
        <c:dLbls>
          <c:dLblPos val="outEnd"/>
          <c:showLegendKey val="0"/>
          <c:showVal val="1"/>
          <c:showCatName val="0"/>
          <c:showSerName val="0"/>
          <c:showPercent val="0"/>
          <c:showBubbleSize val="0"/>
        </c:dLbls>
        <c:gapWidth val="182"/>
        <c:axId val="754373936"/>
        <c:axId val="754375376"/>
      </c:barChart>
      <c:catAx>
        <c:axId val="754373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754375376"/>
        <c:crosses val="autoZero"/>
        <c:auto val="1"/>
        <c:lblAlgn val="ctr"/>
        <c:lblOffset val="100"/>
        <c:noMultiLvlLbl val="0"/>
      </c:catAx>
      <c:valAx>
        <c:axId val="754375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75437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96590-F900-62CC-8FB5-2FA78671282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2CB1C4B-045D-5CD0-5146-81376CE03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855B095-C324-DAE5-2ACE-075D7648269E}"/>
              </a:ext>
            </a:extLst>
          </p:cNvPr>
          <p:cNvSpPr>
            <a:spLocks noGrp="1"/>
          </p:cNvSpPr>
          <p:nvPr>
            <p:ph type="dt" sz="half" idx="10"/>
          </p:nvPr>
        </p:nvSpPr>
        <p:spPr/>
        <p:txBody>
          <a:bodyPr/>
          <a:lstStyle/>
          <a:p>
            <a:fld id="{028BD7C8-0C03-4E9B-ACE6-79664B948376}" type="datetimeFigureOut">
              <a:rPr kumimoji="1" lang="ja-JP" altLang="en-US" smtClean="0"/>
              <a:t>2023/7/4</a:t>
            </a:fld>
            <a:endParaRPr kumimoji="1" lang="ja-JP" altLang="en-US"/>
          </a:p>
        </p:txBody>
      </p:sp>
      <p:sp>
        <p:nvSpPr>
          <p:cNvPr id="5" name="フッター プレースホルダー 4">
            <a:extLst>
              <a:ext uri="{FF2B5EF4-FFF2-40B4-BE49-F238E27FC236}">
                <a16:creationId xmlns:a16="http://schemas.microsoft.com/office/drawing/2014/main" id="{26DD64AF-598C-CE56-2000-54A9BA5F0D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1A9104-3E08-9230-11DF-29D31F9D9395}"/>
              </a:ext>
            </a:extLst>
          </p:cNvPr>
          <p:cNvSpPr>
            <a:spLocks noGrp="1"/>
          </p:cNvSpPr>
          <p:nvPr>
            <p:ph type="sldNum" sz="quarter" idx="12"/>
          </p:nvPr>
        </p:nvSpPr>
        <p:spPr/>
        <p:txBody>
          <a:body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420351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B746E5-1517-0379-600F-A4368D33A4A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28CCD9-F4BD-6245-3188-A8E1F83E46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5ACADD-D296-1532-2B10-91BA7AC95AC1}"/>
              </a:ext>
            </a:extLst>
          </p:cNvPr>
          <p:cNvSpPr>
            <a:spLocks noGrp="1"/>
          </p:cNvSpPr>
          <p:nvPr>
            <p:ph type="dt" sz="half" idx="10"/>
          </p:nvPr>
        </p:nvSpPr>
        <p:spPr/>
        <p:txBody>
          <a:bodyPr/>
          <a:lstStyle/>
          <a:p>
            <a:fld id="{028BD7C8-0C03-4E9B-ACE6-79664B948376}" type="datetimeFigureOut">
              <a:rPr kumimoji="1" lang="ja-JP" altLang="en-US" smtClean="0"/>
              <a:t>2023/7/4</a:t>
            </a:fld>
            <a:endParaRPr kumimoji="1" lang="ja-JP" altLang="en-US"/>
          </a:p>
        </p:txBody>
      </p:sp>
      <p:sp>
        <p:nvSpPr>
          <p:cNvPr id="5" name="フッター プレースホルダー 4">
            <a:extLst>
              <a:ext uri="{FF2B5EF4-FFF2-40B4-BE49-F238E27FC236}">
                <a16:creationId xmlns:a16="http://schemas.microsoft.com/office/drawing/2014/main" id="{A02B0F38-1CB1-80D9-A46F-CB37B9DC43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1EF7BE-7870-DAC5-E1C8-DDA6D5A54CEC}"/>
              </a:ext>
            </a:extLst>
          </p:cNvPr>
          <p:cNvSpPr>
            <a:spLocks noGrp="1"/>
          </p:cNvSpPr>
          <p:nvPr>
            <p:ph type="sldNum" sz="quarter" idx="12"/>
          </p:nvPr>
        </p:nvSpPr>
        <p:spPr/>
        <p:txBody>
          <a:body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305942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1D05B0-A731-1804-3FB0-B7F67DE42DF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38A5D1F-8772-D519-7664-C09DBAB1DBA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55C4E4-C928-4964-B3CC-9C42B4CC80B6}"/>
              </a:ext>
            </a:extLst>
          </p:cNvPr>
          <p:cNvSpPr>
            <a:spLocks noGrp="1"/>
          </p:cNvSpPr>
          <p:nvPr>
            <p:ph type="dt" sz="half" idx="10"/>
          </p:nvPr>
        </p:nvSpPr>
        <p:spPr/>
        <p:txBody>
          <a:bodyPr/>
          <a:lstStyle/>
          <a:p>
            <a:fld id="{028BD7C8-0C03-4E9B-ACE6-79664B948376}" type="datetimeFigureOut">
              <a:rPr kumimoji="1" lang="ja-JP" altLang="en-US" smtClean="0"/>
              <a:t>2023/7/4</a:t>
            </a:fld>
            <a:endParaRPr kumimoji="1" lang="ja-JP" altLang="en-US"/>
          </a:p>
        </p:txBody>
      </p:sp>
      <p:sp>
        <p:nvSpPr>
          <p:cNvPr id="5" name="フッター プレースホルダー 4">
            <a:extLst>
              <a:ext uri="{FF2B5EF4-FFF2-40B4-BE49-F238E27FC236}">
                <a16:creationId xmlns:a16="http://schemas.microsoft.com/office/drawing/2014/main" id="{78413BA7-58D0-4984-FF0A-29BEB558C2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4314C8-CCA3-567F-0801-AB169C222F96}"/>
              </a:ext>
            </a:extLst>
          </p:cNvPr>
          <p:cNvSpPr>
            <a:spLocks noGrp="1"/>
          </p:cNvSpPr>
          <p:nvPr>
            <p:ph type="sldNum" sz="quarter" idx="12"/>
          </p:nvPr>
        </p:nvSpPr>
        <p:spPr/>
        <p:txBody>
          <a:body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169626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49479E-E070-2571-A13D-1AAA945BA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D563B7-AD86-87E2-D1C3-2237EE10A51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212E46-906C-4852-E7F5-E4CFF4955020}"/>
              </a:ext>
            </a:extLst>
          </p:cNvPr>
          <p:cNvSpPr>
            <a:spLocks noGrp="1"/>
          </p:cNvSpPr>
          <p:nvPr>
            <p:ph type="dt" sz="half" idx="10"/>
          </p:nvPr>
        </p:nvSpPr>
        <p:spPr/>
        <p:txBody>
          <a:bodyPr/>
          <a:lstStyle/>
          <a:p>
            <a:fld id="{028BD7C8-0C03-4E9B-ACE6-79664B948376}" type="datetimeFigureOut">
              <a:rPr kumimoji="1" lang="ja-JP" altLang="en-US" smtClean="0"/>
              <a:t>2023/7/4</a:t>
            </a:fld>
            <a:endParaRPr kumimoji="1" lang="ja-JP" altLang="en-US"/>
          </a:p>
        </p:txBody>
      </p:sp>
      <p:sp>
        <p:nvSpPr>
          <p:cNvPr id="5" name="フッター プレースホルダー 4">
            <a:extLst>
              <a:ext uri="{FF2B5EF4-FFF2-40B4-BE49-F238E27FC236}">
                <a16:creationId xmlns:a16="http://schemas.microsoft.com/office/drawing/2014/main" id="{2FFF02D6-D630-3D17-7322-491B12E434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AE3DBB-3A19-013D-2BC8-501080AA3148}"/>
              </a:ext>
            </a:extLst>
          </p:cNvPr>
          <p:cNvSpPr>
            <a:spLocks noGrp="1"/>
          </p:cNvSpPr>
          <p:nvPr>
            <p:ph type="sldNum" sz="quarter" idx="12"/>
          </p:nvPr>
        </p:nvSpPr>
        <p:spPr/>
        <p:txBody>
          <a:body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45284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F6D24-9361-45CF-A3AA-416B8C7E3D5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DDC4FE-BBAF-2571-021F-AF24C8E7C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EDB9E46-4307-1237-9B42-EE49C88231D7}"/>
              </a:ext>
            </a:extLst>
          </p:cNvPr>
          <p:cNvSpPr>
            <a:spLocks noGrp="1"/>
          </p:cNvSpPr>
          <p:nvPr>
            <p:ph type="dt" sz="half" idx="10"/>
          </p:nvPr>
        </p:nvSpPr>
        <p:spPr/>
        <p:txBody>
          <a:bodyPr/>
          <a:lstStyle/>
          <a:p>
            <a:fld id="{028BD7C8-0C03-4E9B-ACE6-79664B948376}" type="datetimeFigureOut">
              <a:rPr kumimoji="1" lang="ja-JP" altLang="en-US" smtClean="0"/>
              <a:t>2023/7/4</a:t>
            </a:fld>
            <a:endParaRPr kumimoji="1" lang="ja-JP" altLang="en-US"/>
          </a:p>
        </p:txBody>
      </p:sp>
      <p:sp>
        <p:nvSpPr>
          <p:cNvPr id="5" name="フッター プレースホルダー 4">
            <a:extLst>
              <a:ext uri="{FF2B5EF4-FFF2-40B4-BE49-F238E27FC236}">
                <a16:creationId xmlns:a16="http://schemas.microsoft.com/office/drawing/2014/main" id="{719D0254-5A06-156B-D0C0-A249B24C11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CD3D8C-48C4-41BD-1A5F-2E8B9D68F68E}"/>
              </a:ext>
            </a:extLst>
          </p:cNvPr>
          <p:cNvSpPr>
            <a:spLocks noGrp="1"/>
          </p:cNvSpPr>
          <p:nvPr>
            <p:ph type="sldNum" sz="quarter" idx="12"/>
          </p:nvPr>
        </p:nvSpPr>
        <p:spPr/>
        <p:txBody>
          <a:body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162460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1BAEE-D9B6-91F7-4CC2-85A43BDC723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5EDFB5-A980-DECC-D7DD-77BD0D68C25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60C8C53-63BC-D0E3-ED96-4A496836B64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DBBF45C-13B5-40A5-0BBB-FF58FFED93FE}"/>
              </a:ext>
            </a:extLst>
          </p:cNvPr>
          <p:cNvSpPr>
            <a:spLocks noGrp="1"/>
          </p:cNvSpPr>
          <p:nvPr>
            <p:ph type="dt" sz="half" idx="10"/>
          </p:nvPr>
        </p:nvSpPr>
        <p:spPr/>
        <p:txBody>
          <a:bodyPr/>
          <a:lstStyle/>
          <a:p>
            <a:fld id="{028BD7C8-0C03-4E9B-ACE6-79664B948376}" type="datetimeFigureOut">
              <a:rPr kumimoji="1" lang="ja-JP" altLang="en-US" smtClean="0"/>
              <a:t>2023/7/4</a:t>
            </a:fld>
            <a:endParaRPr kumimoji="1" lang="ja-JP" altLang="en-US"/>
          </a:p>
        </p:txBody>
      </p:sp>
      <p:sp>
        <p:nvSpPr>
          <p:cNvPr id="6" name="フッター プレースホルダー 5">
            <a:extLst>
              <a:ext uri="{FF2B5EF4-FFF2-40B4-BE49-F238E27FC236}">
                <a16:creationId xmlns:a16="http://schemas.microsoft.com/office/drawing/2014/main" id="{70A2107D-F477-9C1E-C91F-92212EA2558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97DCE2A-2921-2FB5-6F90-97A851486DBA}"/>
              </a:ext>
            </a:extLst>
          </p:cNvPr>
          <p:cNvSpPr>
            <a:spLocks noGrp="1"/>
          </p:cNvSpPr>
          <p:nvPr>
            <p:ph type="sldNum" sz="quarter" idx="12"/>
          </p:nvPr>
        </p:nvSpPr>
        <p:spPr/>
        <p:txBody>
          <a:body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394029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DD555F-EC6D-E02B-4D03-FDE0F6154C8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D18940-AF9E-FDA2-9EF2-C6E34F93C7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BD85924-F378-2DF8-0A55-3D1EBA228B8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37B028A-B225-8BE3-1CAE-605AF047B5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9529FB6-B7DE-4F45-AC12-5952BB95EE8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D5E33F-A6EF-1D34-B5AE-397AD59147E1}"/>
              </a:ext>
            </a:extLst>
          </p:cNvPr>
          <p:cNvSpPr>
            <a:spLocks noGrp="1"/>
          </p:cNvSpPr>
          <p:nvPr>
            <p:ph type="dt" sz="half" idx="10"/>
          </p:nvPr>
        </p:nvSpPr>
        <p:spPr/>
        <p:txBody>
          <a:bodyPr/>
          <a:lstStyle/>
          <a:p>
            <a:fld id="{028BD7C8-0C03-4E9B-ACE6-79664B948376}" type="datetimeFigureOut">
              <a:rPr kumimoji="1" lang="ja-JP" altLang="en-US" smtClean="0"/>
              <a:t>2023/7/4</a:t>
            </a:fld>
            <a:endParaRPr kumimoji="1" lang="ja-JP" altLang="en-US"/>
          </a:p>
        </p:txBody>
      </p:sp>
      <p:sp>
        <p:nvSpPr>
          <p:cNvPr id="8" name="フッター プレースホルダー 7">
            <a:extLst>
              <a:ext uri="{FF2B5EF4-FFF2-40B4-BE49-F238E27FC236}">
                <a16:creationId xmlns:a16="http://schemas.microsoft.com/office/drawing/2014/main" id="{D58507D3-6B24-96A3-6C68-4AF5CB2B6B9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B136657-5C90-BB4B-CDDF-314BF6E7952E}"/>
              </a:ext>
            </a:extLst>
          </p:cNvPr>
          <p:cNvSpPr>
            <a:spLocks noGrp="1"/>
          </p:cNvSpPr>
          <p:nvPr>
            <p:ph type="sldNum" sz="quarter" idx="12"/>
          </p:nvPr>
        </p:nvSpPr>
        <p:spPr/>
        <p:txBody>
          <a:body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84884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367E1-BF79-0CC8-F9DA-89FD4B8E5EF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A42A13F-AD47-9C24-56F5-034C30215CEE}"/>
              </a:ext>
            </a:extLst>
          </p:cNvPr>
          <p:cNvSpPr>
            <a:spLocks noGrp="1"/>
          </p:cNvSpPr>
          <p:nvPr>
            <p:ph type="dt" sz="half" idx="10"/>
          </p:nvPr>
        </p:nvSpPr>
        <p:spPr/>
        <p:txBody>
          <a:bodyPr/>
          <a:lstStyle/>
          <a:p>
            <a:fld id="{028BD7C8-0C03-4E9B-ACE6-79664B948376}" type="datetimeFigureOut">
              <a:rPr kumimoji="1" lang="ja-JP" altLang="en-US" smtClean="0"/>
              <a:t>2023/7/4</a:t>
            </a:fld>
            <a:endParaRPr kumimoji="1" lang="ja-JP" altLang="en-US"/>
          </a:p>
        </p:txBody>
      </p:sp>
      <p:sp>
        <p:nvSpPr>
          <p:cNvPr id="4" name="フッター プレースホルダー 3">
            <a:extLst>
              <a:ext uri="{FF2B5EF4-FFF2-40B4-BE49-F238E27FC236}">
                <a16:creationId xmlns:a16="http://schemas.microsoft.com/office/drawing/2014/main" id="{ADD554A7-9BEB-EC26-EF23-27E84317CDC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716839D-0AFD-112E-40A6-C0726A823E25}"/>
              </a:ext>
            </a:extLst>
          </p:cNvPr>
          <p:cNvSpPr>
            <a:spLocks noGrp="1"/>
          </p:cNvSpPr>
          <p:nvPr>
            <p:ph type="sldNum" sz="quarter" idx="12"/>
          </p:nvPr>
        </p:nvSpPr>
        <p:spPr/>
        <p:txBody>
          <a:body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334494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933E21F-D95C-9CFB-6BDD-AFAD443737C0}"/>
              </a:ext>
            </a:extLst>
          </p:cNvPr>
          <p:cNvSpPr>
            <a:spLocks noGrp="1"/>
          </p:cNvSpPr>
          <p:nvPr>
            <p:ph type="dt" sz="half" idx="10"/>
          </p:nvPr>
        </p:nvSpPr>
        <p:spPr/>
        <p:txBody>
          <a:bodyPr/>
          <a:lstStyle/>
          <a:p>
            <a:fld id="{028BD7C8-0C03-4E9B-ACE6-79664B948376}" type="datetimeFigureOut">
              <a:rPr kumimoji="1" lang="ja-JP" altLang="en-US" smtClean="0"/>
              <a:t>2023/7/4</a:t>
            </a:fld>
            <a:endParaRPr kumimoji="1" lang="ja-JP" altLang="en-US"/>
          </a:p>
        </p:txBody>
      </p:sp>
      <p:sp>
        <p:nvSpPr>
          <p:cNvPr id="3" name="フッター プレースホルダー 2">
            <a:extLst>
              <a:ext uri="{FF2B5EF4-FFF2-40B4-BE49-F238E27FC236}">
                <a16:creationId xmlns:a16="http://schemas.microsoft.com/office/drawing/2014/main" id="{794EF21B-F477-4355-2921-66C2F6AB6E6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9913A45-4044-034B-E6FC-96F44D68BACD}"/>
              </a:ext>
            </a:extLst>
          </p:cNvPr>
          <p:cNvSpPr>
            <a:spLocks noGrp="1"/>
          </p:cNvSpPr>
          <p:nvPr>
            <p:ph type="sldNum" sz="quarter" idx="12"/>
          </p:nvPr>
        </p:nvSpPr>
        <p:spPr/>
        <p:txBody>
          <a:body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117304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EF8C2C-E5A2-D41A-CBA0-3561C98506D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FE97B54-AC85-1360-E300-70447B5BD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2D15533-93D0-937E-F812-7E6E0BDEC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E81E389-8621-1BF5-9245-89DC0BFD1396}"/>
              </a:ext>
            </a:extLst>
          </p:cNvPr>
          <p:cNvSpPr>
            <a:spLocks noGrp="1"/>
          </p:cNvSpPr>
          <p:nvPr>
            <p:ph type="dt" sz="half" idx="10"/>
          </p:nvPr>
        </p:nvSpPr>
        <p:spPr/>
        <p:txBody>
          <a:bodyPr/>
          <a:lstStyle/>
          <a:p>
            <a:fld id="{028BD7C8-0C03-4E9B-ACE6-79664B948376}" type="datetimeFigureOut">
              <a:rPr kumimoji="1" lang="ja-JP" altLang="en-US" smtClean="0"/>
              <a:t>2023/7/4</a:t>
            </a:fld>
            <a:endParaRPr kumimoji="1" lang="ja-JP" altLang="en-US"/>
          </a:p>
        </p:txBody>
      </p:sp>
      <p:sp>
        <p:nvSpPr>
          <p:cNvPr id="6" name="フッター プレースホルダー 5">
            <a:extLst>
              <a:ext uri="{FF2B5EF4-FFF2-40B4-BE49-F238E27FC236}">
                <a16:creationId xmlns:a16="http://schemas.microsoft.com/office/drawing/2014/main" id="{C591F58D-CAF5-B8C9-4625-60F1B5A167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DBC984-E7FB-205D-BAC0-5C0FB95E81DA}"/>
              </a:ext>
            </a:extLst>
          </p:cNvPr>
          <p:cNvSpPr>
            <a:spLocks noGrp="1"/>
          </p:cNvSpPr>
          <p:nvPr>
            <p:ph type="sldNum" sz="quarter" idx="12"/>
          </p:nvPr>
        </p:nvSpPr>
        <p:spPr/>
        <p:txBody>
          <a:body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328531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2737FE-8D1A-E879-6E50-283885A3CFF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D2873A6-963C-28F8-EDFD-7F2397E86B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0D04E0F-CA30-29C9-F4FD-16E997F42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2D8D02-F62D-CED8-F417-E624298FD6C3}"/>
              </a:ext>
            </a:extLst>
          </p:cNvPr>
          <p:cNvSpPr>
            <a:spLocks noGrp="1"/>
          </p:cNvSpPr>
          <p:nvPr>
            <p:ph type="dt" sz="half" idx="10"/>
          </p:nvPr>
        </p:nvSpPr>
        <p:spPr/>
        <p:txBody>
          <a:bodyPr/>
          <a:lstStyle/>
          <a:p>
            <a:fld id="{028BD7C8-0C03-4E9B-ACE6-79664B948376}" type="datetimeFigureOut">
              <a:rPr kumimoji="1" lang="ja-JP" altLang="en-US" smtClean="0"/>
              <a:t>2023/7/4</a:t>
            </a:fld>
            <a:endParaRPr kumimoji="1" lang="ja-JP" altLang="en-US"/>
          </a:p>
        </p:txBody>
      </p:sp>
      <p:sp>
        <p:nvSpPr>
          <p:cNvPr id="6" name="フッター プレースホルダー 5">
            <a:extLst>
              <a:ext uri="{FF2B5EF4-FFF2-40B4-BE49-F238E27FC236}">
                <a16:creationId xmlns:a16="http://schemas.microsoft.com/office/drawing/2014/main" id="{9C08384C-5A55-CDEF-869B-5213018AFF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57FF13-C1A5-856C-F658-AA130B9F9B0D}"/>
              </a:ext>
            </a:extLst>
          </p:cNvPr>
          <p:cNvSpPr>
            <a:spLocks noGrp="1"/>
          </p:cNvSpPr>
          <p:nvPr>
            <p:ph type="sldNum" sz="quarter" idx="12"/>
          </p:nvPr>
        </p:nvSpPr>
        <p:spPr/>
        <p:txBody>
          <a:body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117658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40FB5FF-3A29-2BF5-7B82-81AD899ED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5723E66-7FC1-4A7F-541D-0B4C5D3C45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BA5D95-4590-1FFD-CAAB-98B0BF91C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BD7C8-0C03-4E9B-ACE6-79664B948376}" type="datetimeFigureOut">
              <a:rPr kumimoji="1" lang="ja-JP" altLang="en-US" smtClean="0"/>
              <a:t>2023/7/4</a:t>
            </a:fld>
            <a:endParaRPr kumimoji="1" lang="ja-JP" altLang="en-US"/>
          </a:p>
        </p:txBody>
      </p:sp>
      <p:sp>
        <p:nvSpPr>
          <p:cNvPr id="5" name="フッター プレースホルダー 4">
            <a:extLst>
              <a:ext uri="{FF2B5EF4-FFF2-40B4-BE49-F238E27FC236}">
                <a16:creationId xmlns:a16="http://schemas.microsoft.com/office/drawing/2014/main" id="{93B090D8-0E2B-B36F-D802-19B5B003E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E11FD0A-7BB5-E382-4870-E321B84D4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97FEC-729D-421C-A6BA-5AF1FAD523C5}" type="slidenum">
              <a:rPr kumimoji="1" lang="ja-JP" altLang="en-US" smtClean="0"/>
              <a:t>‹#›</a:t>
            </a:fld>
            <a:endParaRPr kumimoji="1" lang="ja-JP" altLang="en-US"/>
          </a:p>
        </p:txBody>
      </p:sp>
    </p:spTree>
    <p:extLst>
      <p:ext uri="{BB962C8B-B14F-4D97-AF65-F5344CB8AC3E}">
        <p14:creationId xmlns:p14="http://schemas.microsoft.com/office/powerpoint/2010/main" val="3837637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guacjp-my.sharepoint.com/:x:/g/personal/24g0126_ngu_ac_jp/Edd2O-attARCjCPn3ofWseQBj_wo9VinXiDK44zAsVBOVg?e=uQvfoD"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hyperlink" Target="https://docs.google.com/forms/d/1_B4pzZD5WcwIN5Woyau0kaZQcYARs-0otjky32SvYPA/edit#responses"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image" Target="../media/image1.emf"/><Relationship Id="rId4" Type="http://schemas.openxmlformats.org/officeDocument/2006/relationships/package" Target="../embeddings/Microsoft_Excel_Worksheet_2DCFF178.xlsx"/></Relationships>
</file>

<file path=ppt/slides/_rels/slide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D184AC7E-DE96-9786-F77E-3B81C36269D7}"/>
              </a:ext>
            </a:extLst>
          </p:cNvPr>
          <p:cNvSpPr>
            <a:spLocks noGrp="1"/>
          </p:cNvSpPr>
          <p:nvPr>
            <p:ph type="ctrTitle"/>
          </p:nvPr>
        </p:nvSpPr>
        <p:spPr>
          <a:xfrm>
            <a:off x="1524003" y="1999615"/>
            <a:ext cx="9144000" cy="2764028"/>
          </a:xfrm>
        </p:spPr>
        <p:txBody>
          <a:bodyPr anchor="ctr">
            <a:normAutofit/>
          </a:bodyPr>
          <a:lstStyle/>
          <a:p>
            <a:r>
              <a:rPr kumimoji="1" lang="en-US" altLang="ja-JP" sz="7200"/>
              <a:t>2023</a:t>
            </a:r>
            <a:r>
              <a:rPr kumimoji="1" lang="ja-JP" altLang="en-US" sz="7200"/>
              <a:t>年</a:t>
            </a:r>
            <a:r>
              <a:rPr kumimoji="1" lang="en-US" altLang="ja-JP" sz="7200"/>
              <a:t>5</a:t>
            </a:r>
            <a:r>
              <a:rPr kumimoji="1" lang="ja-JP" altLang="en-US" sz="7200"/>
              <a:t>月</a:t>
            </a:r>
            <a:br>
              <a:rPr kumimoji="1" lang="en-US" altLang="ja-JP" sz="7200"/>
            </a:br>
            <a:r>
              <a:rPr kumimoji="1" lang="ja-JP" altLang="en-US" sz="7200"/>
              <a:t>全国学生部調査</a:t>
            </a:r>
          </a:p>
        </p:txBody>
      </p:sp>
      <p:sp>
        <p:nvSpPr>
          <p:cNvPr id="3" name="字幕 2">
            <a:extLst>
              <a:ext uri="{FF2B5EF4-FFF2-40B4-BE49-F238E27FC236}">
                <a16:creationId xmlns:a16="http://schemas.microsoft.com/office/drawing/2014/main" id="{54F49B7A-8752-9057-9A7D-8AEAA00E07DC}"/>
              </a:ext>
            </a:extLst>
          </p:cNvPr>
          <p:cNvSpPr>
            <a:spLocks noGrp="1"/>
          </p:cNvSpPr>
          <p:nvPr>
            <p:ph type="subTitle" idx="1"/>
          </p:nvPr>
        </p:nvSpPr>
        <p:spPr>
          <a:xfrm>
            <a:off x="1966912" y="5645150"/>
            <a:ext cx="8258176" cy="631825"/>
          </a:xfrm>
        </p:spPr>
        <p:txBody>
          <a:bodyPr anchor="ctr">
            <a:normAutofit lnSpcReduction="10000"/>
          </a:bodyPr>
          <a:lstStyle/>
          <a:p>
            <a:r>
              <a:rPr kumimoji="1" lang="ja-JP" altLang="en-US" sz="700"/>
              <a:t>日本維新の会学生部</a:t>
            </a:r>
            <a:endParaRPr kumimoji="1" lang="en-US" altLang="ja-JP" sz="700"/>
          </a:p>
          <a:p>
            <a:r>
              <a:rPr kumimoji="1" lang="ja-JP" altLang="en-US" sz="700"/>
              <a:t>総務課　情報チーム</a:t>
            </a:r>
            <a:endParaRPr kumimoji="1" lang="en-US" altLang="ja-JP" sz="700"/>
          </a:p>
          <a:p>
            <a:r>
              <a:rPr kumimoji="1" lang="ja-JP" altLang="en-US" sz="700"/>
              <a:t>代表：仙波良真</a:t>
            </a:r>
          </a:p>
        </p:txBody>
      </p:sp>
      <p:sp>
        <p:nvSpPr>
          <p:cNvPr id="28" name="Rectangle 2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36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7A05E6-C5BC-0F20-EC03-D8B7F19BD294}"/>
              </a:ext>
            </a:extLst>
          </p:cNvPr>
          <p:cNvSpPr>
            <a:spLocks noGrp="1"/>
          </p:cNvSpPr>
          <p:nvPr>
            <p:ph type="title"/>
          </p:nvPr>
        </p:nvSpPr>
        <p:spPr/>
        <p:txBody>
          <a:bodyPr>
            <a:normAutofit/>
          </a:bodyPr>
          <a:lstStyle/>
          <a:p>
            <a:r>
              <a:rPr lang="ja-JP" altLang="en-US" sz="2800" b="0" i="0">
                <a:solidFill>
                  <a:srgbClr val="1F1F1F"/>
                </a:solidFill>
                <a:effectLst/>
                <a:latin typeface="Google Sans"/>
              </a:rPr>
              <a:t>非アクティブ部員が増えてしまう理由について原因はどこにあると思いますか？</a:t>
            </a:r>
            <a:endParaRPr kumimoji="1" lang="ja-JP" altLang="en-US" sz="6000"/>
          </a:p>
        </p:txBody>
      </p:sp>
      <p:sp>
        <p:nvSpPr>
          <p:cNvPr id="3" name="コンテンツ プレースホルダー 2">
            <a:extLst>
              <a:ext uri="{FF2B5EF4-FFF2-40B4-BE49-F238E27FC236}">
                <a16:creationId xmlns:a16="http://schemas.microsoft.com/office/drawing/2014/main" id="{EA64C7E0-93A1-6155-0C1B-090E2A6E08B1}"/>
              </a:ext>
            </a:extLst>
          </p:cNvPr>
          <p:cNvSpPr>
            <a:spLocks noGrp="1"/>
          </p:cNvSpPr>
          <p:nvPr>
            <p:ph idx="1"/>
          </p:nvPr>
        </p:nvSpPr>
        <p:spPr>
          <a:xfrm>
            <a:off x="838200" y="1825625"/>
            <a:ext cx="10515600" cy="4919124"/>
          </a:xfrm>
        </p:spPr>
        <p:txBody>
          <a:bodyPr>
            <a:normAutofit fontScale="47500" lnSpcReduction="20000"/>
          </a:bodyPr>
          <a:lstStyle/>
          <a:p>
            <a:pPr marL="0" indent="0">
              <a:buNone/>
            </a:pPr>
            <a:endParaRPr kumimoji="1" lang="ja-JP" altLang="en-US"/>
          </a:p>
          <a:p>
            <a:r>
              <a:rPr kumimoji="1" lang="en-US" altLang="ja-JP"/>
              <a:t>1. </a:t>
            </a:r>
            <a:r>
              <a:rPr kumimoji="1" lang="ja-JP" altLang="en-US"/>
              <a:t>役員と一般部員の需要と供給の意識の格差、オンライン活動の減少による政策議論の減少、学生「局」との連携不足、そして学生部の以前の活動についての知識不足といった複合的な要因が指摘されています。</a:t>
            </a:r>
          </a:p>
          <a:p>
            <a:r>
              <a:rPr kumimoji="1" lang="en-US" altLang="ja-JP"/>
              <a:t>2. </a:t>
            </a:r>
            <a:r>
              <a:rPr kumimoji="1" lang="ja-JP" altLang="en-US"/>
              <a:t>個々の部員に直接問い合わせるべきだという意見。その理由を予想することはあてにならないという見解。</a:t>
            </a:r>
          </a:p>
          <a:p>
            <a:r>
              <a:rPr kumimoji="1" lang="en-US" altLang="ja-JP"/>
              <a:t>3. </a:t>
            </a:r>
            <a:r>
              <a:rPr kumimoji="1" lang="ja-JP" altLang="en-US"/>
              <a:t>部員同士の関わりが少なく、つまらなさを感じる人がいるという視点。また、非アクティブ部員が今後アクティブになる可能性もあるという希望的観測。</a:t>
            </a:r>
          </a:p>
          <a:p>
            <a:r>
              <a:rPr kumimoji="1" lang="en-US" altLang="ja-JP"/>
              <a:t>4. </a:t>
            </a:r>
            <a:r>
              <a:rPr kumimoji="1" lang="ja-JP" altLang="en-US"/>
              <a:t>個々の部員の多忙さや家庭の事情が原因である可能性があるという考え。</a:t>
            </a:r>
          </a:p>
          <a:p>
            <a:r>
              <a:rPr kumimoji="1" lang="en-US" altLang="ja-JP"/>
              <a:t>5. </a:t>
            </a:r>
            <a:r>
              <a:rPr kumimoji="1" lang="ja-JP" altLang="en-US"/>
              <a:t>部員が何をすべきか分からない、または普段何もすることがないという問題。</a:t>
            </a:r>
          </a:p>
          <a:p>
            <a:r>
              <a:rPr kumimoji="1" lang="en-US" altLang="ja-JP"/>
              <a:t>6. </a:t>
            </a:r>
            <a:r>
              <a:rPr kumimoji="1" lang="ja-JP" altLang="en-US"/>
              <a:t>部員に任された仕事がないという課題。</a:t>
            </a:r>
          </a:p>
          <a:p>
            <a:r>
              <a:rPr kumimoji="1" lang="en-US" altLang="ja-JP"/>
              <a:t>7. "</a:t>
            </a:r>
            <a:r>
              <a:rPr kumimoji="1" lang="ja-JP" altLang="en-US"/>
              <a:t>コミットしている気がしない</a:t>
            </a:r>
            <a:r>
              <a:rPr kumimoji="1" lang="en-US" altLang="ja-JP"/>
              <a:t>"</a:t>
            </a:r>
            <a:r>
              <a:rPr kumimoji="1" lang="ja-JP" altLang="en-US"/>
              <a:t>という感覚、そして参加のハードルを下げるためのイベントの開催や呼びかけが必要だという意見。</a:t>
            </a:r>
          </a:p>
          <a:p>
            <a:r>
              <a:rPr kumimoji="1" lang="en-US" altLang="ja-JP"/>
              <a:t>8. </a:t>
            </a:r>
            <a:r>
              <a:rPr kumimoji="1" lang="ja-JP" altLang="en-US"/>
              <a:t>部員が連絡を見ていない可能性。</a:t>
            </a:r>
          </a:p>
          <a:p>
            <a:r>
              <a:rPr kumimoji="1" lang="en-US" altLang="ja-JP"/>
              <a:t>9. </a:t>
            </a:r>
            <a:r>
              <a:rPr kumimoji="1" lang="ja-JP" altLang="en-US"/>
              <a:t>学生部の活動や議員との関わりが見えにくい、または通知や告知の多さに混乱している可能性。</a:t>
            </a:r>
          </a:p>
          <a:p>
            <a:r>
              <a:rPr kumimoji="1" lang="en-US" altLang="ja-JP"/>
              <a:t>10. </a:t>
            </a:r>
            <a:r>
              <a:rPr kumimoji="1" lang="ja-JP" altLang="en-US"/>
              <a:t>自身が想像していた学生部との乖離。</a:t>
            </a:r>
          </a:p>
          <a:p>
            <a:endParaRPr kumimoji="1" lang="ja-JP" altLang="en-US"/>
          </a:p>
          <a:p>
            <a:pPr marL="0" indent="0">
              <a:buNone/>
            </a:pPr>
            <a:r>
              <a:rPr kumimoji="1" lang="ja-JP" altLang="en-US" sz="4200"/>
              <a:t>これらの回答から、非アクティブ部員が増える原因としては、意識の格差、活動の見えにくさ、役割や方向性の不明確さ、部員間の関わりの不足、通知の多さや混乱、自身の期待との乖離など多岐にわたると考えられます。これらを改善するためには、コミュニケーションの強化、活動内容の明確化、役割分担の明示化、情報共有の改善などが求められます。</a:t>
            </a:r>
          </a:p>
        </p:txBody>
      </p:sp>
    </p:spTree>
    <p:extLst>
      <p:ext uri="{BB962C8B-B14F-4D97-AF65-F5344CB8AC3E}">
        <p14:creationId xmlns:p14="http://schemas.microsoft.com/office/powerpoint/2010/main" val="95394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9A504A-7574-E6E9-DFE3-AA706CF82AD8}"/>
              </a:ext>
            </a:extLst>
          </p:cNvPr>
          <p:cNvSpPr>
            <a:spLocks noGrp="1"/>
          </p:cNvSpPr>
          <p:nvPr>
            <p:ph type="title"/>
          </p:nvPr>
        </p:nvSpPr>
        <p:spPr/>
        <p:txBody>
          <a:bodyPr>
            <a:normAutofit/>
          </a:bodyPr>
          <a:lstStyle/>
          <a:p>
            <a:r>
              <a:rPr kumimoji="1" lang="ja-JP" altLang="en-US" sz="2800"/>
              <a:t>その他</a:t>
            </a:r>
            <a:endParaRPr kumimoji="1" lang="ja-JP" altLang="en-US" sz="3600"/>
          </a:p>
        </p:txBody>
      </p:sp>
      <p:sp>
        <p:nvSpPr>
          <p:cNvPr id="3" name="コンテンツ プレースホルダー 2">
            <a:extLst>
              <a:ext uri="{FF2B5EF4-FFF2-40B4-BE49-F238E27FC236}">
                <a16:creationId xmlns:a16="http://schemas.microsoft.com/office/drawing/2014/main" id="{3829ADA4-4EE3-9879-C956-B56502BA6300}"/>
              </a:ext>
            </a:extLst>
          </p:cNvPr>
          <p:cNvSpPr>
            <a:spLocks noGrp="1"/>
          </p:cNvSpPr>
          <p:nvPr>
            <p:ph idx="1"/>
          </p:nvPr>
        </p:nvSpPr>
        <p:spPr/>
        <p:txBody>
          <a:bodyPr/>
          <a:lstStyle/>
          <a:p>
            <a:r>
              <a:rPr lang="ja-JP" altLang="en-US" b="0" i="0">
                <a:solidFill>
                  <a:srgbClr val="374151"/>
                </a:solidFill>
                <a:effectLst/>
                <a:latin typeface="Söhne"/>
              </a:rPr>
              <a:t>これらの回答から、</a:t>
            </a:r>
            <a:r>
              <a:rPr lang="en-US" altLang="ja-JP" b="0" i="0">
                <a:solidFill>
                  <a:srgbClr val="374151"/>
                </a:solidFill>
                <a:effectLst/>
                <a:latin typeface="Söhne"/>
              </a:rPr>
              <a:t>YouTube</a:t>
            </a:r>
            <a:r>
              <a:rPr lang="ja-JP" altLang="en-US" b="0" i="0">
                <a:solidFill>
                  <a:srgbClr val="374151"/>
                </a:solidFill>
                <a:effectLst/>
                <a:latin typeface="Söhne"/>
              </a:rPr>
              <a:t>を通じた情報発信や、広報活動の強化についての提案があることが分かります。また、政治的な議論をする学生の活動を視覚的に共有することで、より多くの人が政治に関心を持つきっかけを作ることが望まれているようです。</a:t>
            </a:r>
            <a:endParaRPr lang="en-US" altLang="ja-JP" b="0" i="0">
              <a:solidFill>
                <a:srgbClr val="374151"/>
              </a:solidFill>
              <a:effectLst/>
              <a:latin typeface="Söhne"/>
            </a:endParaRPr>
          </a:p>
          <a:p>
            <a:r>
              <a:rPr lang="ja-JP" altLang="en-US" b="0" i="0">
                <a:solidFill>
                  <a:srgbClr val="343541"/>
                </a:solidFill>
                <a:effectLst/>
                <a:latin typeface="Söhne"/>
              </a:rPr>
              <a:t>ハードルを下げる試みがあって良いのではないか</a:t>
            </a:r>
            <a:endParaRPr kumimoji="1" lang="ja-JP" altLang="en-US"/>
          </a:p>
        </p:txBody>
      </p:sp>
    </p:spTree>
    <p:extLst>
      <p:ext uri="{BB962C8B-B14F-4D97-AF65-F5344CB8AC3E}">
        <p14:creationId xmlns:p14="http://schemas.microsoft.com/office/powerpoint/2010/main" val="184194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9D1763-5E9E-770A-30A2-A1ACDFB8339E}"/>
              </a:ext>
            </a:extLst>
          </p:cNvPr>
          <p:cNvSpPr>
            <a:spLocks noGrp="1"/>
          </p:cNvSpPr>
          <p:nvPr>
            <p:ph type="title"/>
          </p:nvPr>
        </p:nvSpPr>
        <p:spPr/>
        <p:txBody>
          <a:bodyPr>
            <a:normAutofit/>
          </a:bodyPr>
          <a:lstStyle/>
          <a:p>
            <a:r>
              <a:rPr kumimoji="1" lang="ja-JP" altLang="en-US" sz="2800"/>
              <a:t>まとめ</a:t>
            </a:r>
          </a:p>
        </p:txBody>
      </p:sp>
      <p:sp>
        <p:nvSpPr>
          <p:cNvPr id="3" name="コンテンツ プレースホルダー 2">
            <a:extLst>
              <a:ext uri="{FF2B5EF4-FFF2-40B4-BE49-F238E27FC236}">
                <a16:creationId xmlns:a16="http://schemas.microsoft.com/office/drawing/2014/main" id="{C1AD8E46-4440-D358-6C17-150EDC5077A6}"/>
              </a:ext>
            </a:extLst>
          </p:cNvPr>
          <p:cNvSpPr>
            <a:spLocks noGrp="1"/>
          </p:cNvSpPr>
          <p:nvPr>
            <p:ph idx="1"/>
          </p:nvPr>
        </p:nvSpPr>
        <p:spPr/>
        <p:txBody>
          <a:bodyPr>
            <a:normAutofit fontScale="92500" lnSpcReduction="10000"/>
          </a:bodyPr>
          <a:lstStyle/>
          <a:p>
            <a:r>
              <a:rPr kumimoji="1" lang="ja-JP" altLang="en-US"/>
              <a:t>過半数の回答を得た。回答者の</a:t>
            </a:r>
            <a:r>
              <a:rPr kumimoji="1" lang="en-US" altLang="ja-JP"/>
              <a:t>43</a:t>
            </a:r>
            <a:r>
              <a:rPr kumimoji="1" lang="ja-JP" altLang="en-US"/>
              <a:t>％は関西であった。</a:t>
            </a:r>
            <a:endParaRPr kumimoji="1" lang="en-US" altLang="ja-JP"/>
          </a:p>
          <a:p>
            <a:r>
              <a:rPr lang="ja-JP" altLang="en-US"/>
              <a:t>政策に関しては外交・国防が最も人気。次いで教育・経済であった。</a:t>
            </a:r>
            <a:endParaRPr lang="en-US" altLang="ja-JP"/>
          </a:p>
          <a:p>
            <a:r>
              <a:rPr lang="ja-JP" altLang="en-US"/>
              <a:t>学問に関しては、国際関係や政治学関連が人気であった。</a:t>
            </a:r>
            <a:endParaRPr lang="en-US" altLang="ja-JP"/>
          </a:p>
          <a:p>
            <a:r>
              <a:rPr lang="ja-JP" altLang="en-US"/>
              <a:t>活動に関しては、国際協力が人気であった。</a:t>
            </a:r>
            <a:endParaRPr lang="en-US" altLang="ja-JP"/>
          </a:p>
          <a:p>
            <a:r>
              <a:rPr lang="ja-JP" altLang="en-US"/>
              <a:t>学生部活動に関しては、コミュニケーション促進を中心にイベントや交流会を企画する必要がある。</a:t>
            </a:r>
            <a:endParaRPr lang="en-US" altLang="ja-JP"/>
          </a:p>
          <a:p>
            <a:r>
              <a:rPr lang="ja-JP" altLang="en-US"/>
              <a:t>プラットフォームに関しては、基本オンラインでかまわないが、関東のみはオフラインでの交流会を行う必要があるだろう。</a:t>
            </a:r>
            <a:endParaRPr lang="en-US" altLang="ja-JP"/>
          </a:p>
          <a:p>
            <a:r>
              <a:rPr lang="ja-JP" altLang="en-US"/>
              <a:t>バックオフィス業務に関しては、広報課はさらなる広報力の拡大、政策課は若者維新八策の提言継続をしていく必要がある。</a:t>
            </a:r>
            <a:endParaRPr lang="en-US" altLang="ja-JP"/>
          </a:p>
          <a:p>
            <a:endParaRPr lang="en-US" altLang="ja-JP"/>
          </a:p>
          <a:p>
            <a:endParaRPr lang="en-US" altLang="ja-JP"/>
          </a:p>
          <a:p>
            <a:endParaRPr kumimoji="1" lang="en-US" altLang="ja-JP"/>
          </a:p>
          <a:p>
            <a:endParaRPr kumimoji="1" lang="ja-JP" altLang="en-US"/>
          </a:p>
        </p:txBody>
      </p:sp>
    </p:spTree>
    <p:extLst>
      <p:ext uri="{BB962C8B-B14F-4D97-AF65-F5344CB8AC3E}">
        <p14:creationId xmlns:p14="http://schemas.microsoft.com/office/powerpoint/2010/main" val="156495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D4AC25-186E-3855-64CF-E91103670B10}"/>
              </a:ext>
            </a:extLst>
          </p:cNvPr>
          <p:cNvSpPr>
            <a:spLocks noGrp="1"/>
          </p:cNvSpPr>
          <p:nvPr>
            <p:ph type="title"/>
          </p:nvPr>
        </p:nvSpPr>
        <p:spPr/>
        <p:txBody>
          <a:bodyPr>
            <a:normAutofit/>
          </a:bodyPr>
          <a:lstStyle/>
          <a:p>
            <a:r>
              <a:rPr lang="ja-JP" altLang="en-US" sz="2800">
                <a:ea typeface="游ゴシック Light"/>
              </a:rPr>
              <a:t>データ・資料</a:t>
            </a:r>
            <a:endParaRPr kumimoji="1" lang="ja-JP" altLang="en-US" sz="2800"/>
          </a:p>
        </p:txBody>
      </p:sp>
      <p:sp>
        <p:nvSpPr>
          <p:cNvPr id="3" name="コンテンツ プレースホルダー 2">
            <a:extLst>
              <a:ext uri="{FF2B5EF4-FFF2-40B4-BE49-F238E27FC236}">
                <a16:creationId xmlns:a16="http://schemas.microsoft.com/office/drawing/2014/main" id="{5CC5E6F6-20E7-8750-FF66-31E5544FD99E}"/>
              </a:ext>
            </a:extLst>
          </p:cNvPr>
          <p:cNvSpPr>
            <a:spLocks noGrp="1"/>
          </p:cNvSpPr>
          <p:nvPr>
            <p:ph idx="1"/>
          </p:nvPr>
        </p:nvSpPr>
        <p:spPr/>
        <p:txBody>
          <a:bodyPr/>
          <a:lstStyle/>
          <a:p>
            <a:r>
              <a:rPr lang="zh-CN" altLang="en-US">
                <a:hlinkClick r:id="rId3"/>
              </a:rPr>
              <a:t>全国学生部調査</a:t>
            </a:r>
            <a:r>
              <a:rPr lang="en-US" altLang="zh-CN">
                <a:hlinkClick r:id="rId3"/>
              </a:rPr>
              <a:t>.xlsx</a:t>
            </a:r>
            <a:endParaRPr lang="en-US" altLang="zh-CN"/>
          </a:p>
          <a:p>
            <a:r>
              <a:rPr kumimoji="1" lang="ja-JP" altLang="en-US">
                <a:hlinkClick r:id="rId4"/>
              </a:rPr>
              <a:t>グーグルフォーム</a:t>
            </a:r>
            <a:br>
              <a:rPr kumimoji="1" lang="en-US" altLang="ja-JP">
                <a:hlinkClick r:id="rId4"/>
              </a:rPr>
            </a:br>
            <a:r>
              <a:rPr kumimoji="1" lang="en-US" altLang="ja-JP">
                <a:hlinkClick r:id="rId4"/>
              </a:rPr>
              <a:t>https://docs.google.com/forms/d/1_B4pzZD5WcwIN5Woyau0kaZQcYARs-0otjky32SvYPA/edit#responses</a:t>
            </a:r>
            <a:endParaRPr kumimoji="1" lang="en-US" altLang="ja-JP"/>
          </a:p>
          <a:p>
            <a:endParaRPr kumimoji="1" lang="ja-JP" altLang="en-US"/>
          </a:p>
        </p:txBody>
      </p:sp>
      <p:graphicFrame>
        <p:nvGraphicFramePr>
          <p:cNvPr id="4" name="オブジェクト 3">
            <a:extLst>
              <a:ext uri="{FF2B5EF4-FFF2-40B4-BE49-F238E27FC236}">
                <a16:creationId xmlns:a16="http://schemas.microsoft.com/office/drawing/2014/main" id="{4EA2F75D-3421-C25B-B0A9-D88337F7C2AA}"/>
              </a:ext>
            </a:extLst>
          </p:cNvPr>
          <p:cNvGraphicFramePr>
            <a:graphicFrameLocks noChangeAspect="1"/>
          </p:cNvGraphicFramePr>
          <p:nvPr>
            <p:extLst>
              <p:ext uri="{D42A27DB-BD31-4B8C-83A1-F6EECF244321}">
                <p14:modId xmlns:p14="http://schemas.microsoft.com/office/powerpoint/2010/main" val="3813659210"/>
              </p:ext>
            </p:extLst>
          </p:nvPr>
        </p:nvGraphicFramePr>
        <p:xfrm>
          <a:off x="660867" y="3706207"/>
          <a:ext cx="1649413" cy="465138"/>
        </p:xfrm>
        <a:graphic>
          <a:graphicData uri="http://schemas.openxmlformats.org/presentationml/2006/ole">
            <mc:AlternateContent xmlns:mc="http://schemas.openxmlformats.org/markup-compatibility/2006">
              <mc:Choice xmlns:v="urn:schemas-microsoft-com:vml" Requires="v">
                <p:oleObj spid="_x0000_s25601" name="パッケージャー シェル オブジェクト" showAsIcon="1" r:id="rId5" imgW="1648800" imgH="464400" progId="Package">
                  <p:embed/>
                </p:oleObj>
              </mc:Choice>
              <mc:Fallback>
                <p:oleObj name="パッケージャー シェル オブジェクト" showAsIcon="1" r:id="rId5" imgW="1648800" imgH="464400" progId="Package">
                  <p:embed/>
                  <p:pic>
                    <p:nvPicPr>
                      <p:cNvPr id="4" name="オブジェクト 3">
                        <a:extLst>
                          <a:ext uri="{FF2B5EF4-FFF2-40B4-BE49-F238E27FC236}">
                            <a16:creationId xmlns:a16="http://schemas.microsoft.com/office/drawing/2014/main" id="{4EA2F75D-3421-C25B-B0A9-D88337F7C2AA}"/>
                          </a:ext>
                        </a:extLst>
                      </p:cNvPr>
                      <p:cNvPicPr/>
                      <p:nvPr/>
                    </p:nvPicPr>
                    <p:blipFill>
                      <a:blip r:embed="rId6"/>
                      <a:stretch>
                        <a:fillRect/>
                      </a:stretch>
                    </p:blipFill>
                    <p:spPr>
                      <a:xfrm>
                        <a:off x="660867" y="3706207"/>
                        <a:ext cx="1649413" cy="465138"/>
                      </a:xfrm>
                      <a:prstGeom prst="rect">
                        <a:avLst/>
                      </a:prstGeom>
                    </p:spPr>
                  </p:pic>
                </p:oleObj>
              </mc:Fallback>
            </mc:AlternateContent>
          </a:graphicData>
        </a:graphic>
      </p:graphicFrame>
    </p:spTree>
    <p:extLst>
      <p:ext uri="{BB962C8B-B14F-4D97-AF65-F5344CB8AC3E}">
        <p14:creationId xmlns:p14="http://schemas.microsoft.com/office/powerpoint/2010/main" val="227445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11992-237C-5B4C-0892-90E216587327}"/>
              </a:ext>
            </a:extLst>
          </p:cNvPr>
          <p:cNvSpPr>
            <a:spLocks noGrp="1"/>
          </p:cNvSpPr>
          <p:nvPr>
            <p:ph type="title"/>
          </p:nvPr>
        </p:nvSpPr>
        <p:spPr/>
        <p:txBody>
          <a:bodyPr>
            <a:normAutofit/>
          </a:bodyPr>
          <a:lstStyle/>
          <a:p>
            <a:r>
              <a:rPr kumimoji="1" lang="ja-JP" altLang="en-US" sz="2800"/>
              <a:t>回答者・無回答者数</a:t>
            </a:r>
          </a:p>
        </p:txBody>
      </p:sp>
      <p:graphicFrame>
        <p:nvGraphicFramePr>
          <p:cNvPr id="8" name="コンテンツ プレースホルダー 7">
            <a:extLst>
              <a:ext uri="{FF2B5EF4-FFF2-40B4-BE49-F238E27FC236}">
                <a16:creationId xmlns:a16="http://schemas.microsoft.com/office/drawing/2014/main" id="{E69E28E2-B962-3251-2A0F-7C5630A5DB36}"/>
              </a:ext>
            </a:extLst>
          </p:cNvPr>
          <p:cNvGraphicFramePr>
            <a:graphicFrameLocks noGrp="1"/>
          </p:cNvGraphicFramePr>
          <p:nvPr>
            <p:ph idx="1"/>
            <p:extLst>
              <p:ext uri="{D42A27DB-BD31-4B8C-83A1-F6EECF244321}">
                <p14:modId xmlns:p14="http://schemas.microsoft.com/office/powerpoint/2010/main" val="3487106714"/>
              </p:ext>
            </p:extLst>
          </p:nvPr>
        </p:nvGraphicFramePr>
        <p:xfrm>
          <a:off x="838200" y="1825625"/>
          <a:ext cx="69342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オブジェクト 26">
            <a:extLst>
              <a:ext uri="{FF2B5EF4-FFF2-40B4-BE49-F238E27FC236}">
                <a16:creationId xmlns:a16="http://schemas.microsoft.com/office/drawing/2014/main" id="{6EA149D4-11FE-FDFF-4446-FE6FCBBE102E}"/>
              </a:ext>
            </a:extLst>
          </p:cNvPr>
          <p:cNvGraphicFramePr>
            <a:graphicFrameLocks noChangeAspect="1"/>
          </p:cNvGraphicFramePr>
          <p:nvPr>
            <p:extLst>
              <p:ext uri="{D42A27DB-BD31-4B8C-83A1-F6EECF244321}">
                <p14:modId xmlns:p14="http://schemas.microsoft.com/office/powerpoint/2010/main" val="841047463"/>
              </p:ext>
            </p:extLst>
          </p:nvPr>
        </p:nvGraphicFramePr>
        <p:xfrm>
          <a:off x="7685317" y="2302958"/>
          <a:ext cx="3969590" cy="3249525"/>
        </p:xfrm>
        <a:graphic>
          <a:graphicData uri="http://schemas.openxmlformats.org/presentationml/2006/ole">
            <mc:AlternateContent xmlns:mc="http://schemas.openxmlformats.org/markup-compatibility/2006">
              <mc:Choice xmlns:v="urn:schemas-microsoft-com:vml" Requires="v">
                <p:oleObj spid="_x0000_s14337" name="Worksheet" r:id="rId4" imgW="2048016" imgH="1676223" progId="Excel.Sheet.12">
                  <p:embed/>
                </p:oleObj>
              </mc:Choice>
              <mc:Fallback>
                <p:oleObj name="Worksheet" r:id="rId4" imgW="2048016" imgH="1676223" progId="Excel.Sheet.12">
                  <p:embed/>
                  <p:pic>
                    <p:nvPicPr>
                      <p:cNvPr id="27" name="オブジェクト 26">
                        <a:extLst>
                          <a:ext uri="{FF2B5EF4-FFF2-40B4-BE49-F238E27FC236}">
                            <a16:creationId xmlns:a16="http://schemas.microsoft.com/office/drawing/2014/main" id="{6EA149D4-11FE-FDFF-4446-FE6FCBBE102E}"/>
                          </a:ext>
                        </a:extLst>
                      </p:cNvPr>
                      <p:cNvPicPr/>
                      <p:nvPr/>
                    </p:nvPicPr>
                    <p:blipFill>
                      <a:blip r:embed="rId5"/>
                      <a:stretch>
                        <a:fillRect/>
                      </a:stretch>
                    </p:blipFill>
                    <p:spPr>
                      <a:xfrm>
                        <a:off x="7685317" y="2302958"/>
                        <a:ext cx="3969590" cy="3249525"/>
                      </a:xfrm>
                      <a:prstGeom prst="rect">
                        <a:avLst/>
                      </a:prstGeom>
                    </p:spPr>
                  </p:pic>
                </p:oleObj>
              </mc:Fallback>
            </mc:AlternateContent>
          </a:graphicData>
        </a:graphic>
      </p:graphicFrame>
      <p:graphicFrame>
        <p:nvGraphicFramePr>
          <p:cNvPr id="3" name="グラフ 2">
            <a:extLst>
              <a:ext uri="{FF2B5EF4-FFF2-40B4-BE49-F238E27FC236}">
                <a16:creationId xmlns:a16="http://schemas.microsoft.com/office/drawing/2014/main" id="{E69E28E2-B962-3251-2A0F-7C5630A5DB36}"/>
              </a:ext>
            </a:extLst>
          </p:cNvPr>
          <p:cNvGraphicFramePr>
            <a:graphicFrameLocks/>
          </p:cNvGraphicFramePr>
          <p:nvPr>
            <p:extLst>
              <p:ext uri="{D42A27DB-BD31-4B8C-83A1-F6EECF244321}">
                <p14:modId xmlns:p14="http://schemas.microsoft.com/office/powerpoint/2010/main" val="2573655223"/>
              </p:ext>
            </p:extLst>
          </p:nvPr>
        </p:nvGraphicFramePr>
        <p:xfrm>
          <a:off x="-500743" y="1927541"/>
          <a:ext cx="5007428" cy="37182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グラフ 3">
            <a:extLst>
              <a:ext uri="{FF2B5EF4-FFF2-40B4-BE49-F238E27FC236}">
                <a16:creationId xmlns:a16="http://schemas.microsoft.com/office/drawing/2014/main" id="{C51BDFFE-062A-E39E-3920-8559A693880B}"/>
              </a:ext>
            </a:extLst>
          </p:cNvPr>
          <p:cNvGraphicFramePr>
            <a:graphicFrameLocks/>
          </p:cNvGraphicFramePr>
          <p:nvPr>
            <p:extLst>
              <p:ext uri="{D42A27DB-BD31-4B8C-83A1-F6EECF244321}">
                <p14:modId xmlns:p14="http://schemas.microsoft.com/office/powerpoint/2010/main" val="98548943"/>
              </p:ext>
            </p:extLst>
          </p:nvPr>
        </p:nvGraphicFramePr>
        <p:xfrm>
          <a:off x="3172410" y="1882129"/>
          <a:ext cx="4920342" cy="380907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2131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0C9DE5-64AE-9CC9-C146-FA193A7B8791}"/>
              </a:ext>
            </a:extLst>
          </p:cNvPr>
          <p:cNvSpPr>
            <a:spLocks noGrp="1"/>
          </p:cNvSpPr>
          <p:nvPr>
            <p:ph type="title"/>
          </p:nvPr>
        </p:nvSpPr>
        <p:spPr/>
        <p:txBody>
          <a:bodyPr>
            <a:normAutofit/>
          </a:bodyPr>
          <a:lstStyle/>
          <a:p>
            <a:r>
              <a:rPr kumimoji="1" lang="ja-JP" altLang="en-US" sz="2800"/>
              <a:t>政策関心領域</a:t>
            </a:r>
          </a:p>
        </p:txBody>
      </p:sp>
      <p:graphicFrame>
        <p:nvGraphicFramePr>
          <p:cNvPr id="4" name="コンテンツ プレースホルダー 3">
            <a:extLst>
              <a:ext uri="{FF2B5EF4-FFF2-40B4-BE49-F238E27FC236}">
                <a16:creationId xmlns:a16="http://schemas.microsoft.com/office/drawing/2014/main" id="{4EEE3EF9-6413-48C3-8C70-9C0BA9C3FA34}"/>
              </a:ext>
            </a:extLst>
          </p:cNvPr>
          <p:cNvGraphicFramePr>
            <a:graphicFrameLocks noGrp="1"/>
          </p:cNvGraphicFramePr>
          <p:nvPr>
            <p:ph idx="1"/>
            <p:extLst>
              <p:ext uri="{D42A27DB-BD31-4B8C-83A1-F6EECF244321}">
                <p14:modId xmlns:p14="http://schemas.microsoft.com/office/powerpoint/2010/main" val="679359473"/>
              </p:ext>
            </p:extLst>
          </p:nvPr>
        </p:nvGraphicFramePr>
        <p:xfrm>
          <a:off x="838200" y="1473287"/>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243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865030-7985-BBF2-1588-9AFCC4381CA3}"/>
              </a:ext>
            </a:extLst>
          </p:cNvPr>
          <p:cNvSpPr>
            <a:spLocks noGrp="1"/>
          </p:cNvSpPr>
          <p:nvPr>
            <p:ph type="title"/>
          </p:nvPr>
        </p:nvSpPr>
        <p:spPr>
          <a:xfrm>
            <a:off x="838200" y="0"/>
            <a:ext cx="10515600" cy="1325563"/>
          </a:xfrm>
        </p:spPr>
        <p:txBody>
          <a:bodyPr>
            <a:normAutofit/>
          </a:bodyPr>
          <a:lstStyle/>
          <a:p>
            <a:r>
              <a:rPr kumimoji="1" lang="ja-JP" altLang="en-US" sz="2800"/>
              <a:t>政策関心領域</a:t>
            </a:r>
          </a:p>
        </p:txBody>
      </p:sp>
      <p:graphicFrame>
        <p:nvGraphicFramePr>
          <p:cNvPr id="6" name="コンテンツ プレースホルダー 5">
            <a:extLst>
              <a:ext uri="{FF2B5EF4-FFF2-40B4-BE49-F238E27FC236}">
                <a16:creationId xmlns:a16="http://schemas.microsoft.com/office/drawing/2014/main" id="{6FE66D93-71F1-001D-C796-F7836A759F50}"/>
              </a:ext>
            </a:extLst>
          </p:cNvPr>
          <p:cNvGraphicFramePr>
            <a:graphicFrameLocks noGrp="1"/>
          </p:cNvGraphicFramePr>
          <p:nvPr>
            <p:ph idx="1"/>
            <p:extLst>
              <p:ext uri="{D42A27DB-BD31-4B8C-83A1-F6EECF244321}">
                <p14:modId xmlns:p14="http://schemas.microsoft.com/office/powerpoint/2010/main" val="183778950"/>
              </p:ext>
            </p:extLst>
          </p:nvPr>
        </p:nvGraphicFramePr>
        <p:xfrm>
          <a:off x="788215" y="914399"/>
          <a:ext cx="10615569" cy="5566095"/>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1938D99B-E051-7CC5-6097-5A21C93F8BD9}"/>
              </a:ext>
            </a:extLst>
          </p:cNvPr>
          <p:cNvSpPr txBox="1"/>
          <p:nvPr/>
        </p:nvSpPr>
        <p:spPr>
          <a:xfrm>
            <a:off x="2273417" y="6480494"/>
            <a:ext cx="8523214" cy="261610"/>
          </a:xfrm>
          <a:prstGeom prst="rect">
            <a:avLst/>
          </a:prstGeom>
          <a:noFill/>
        </p:spPr>
        <p:txBody>
          <a:bodyPr wrap="square" rtlCol="0">
            <a:spAutoFit/>
          </a:bodyPr>
          <a:lstStyle/>
          <a:p>
            <a:r>
              <a:rPr kumimoji="1" lang="en-US" altLang="ja-JP" sz="1100"/>
              <a:t>※</a:t>
            </a:r>
            <a:r>
              <a:rPr kumimoji="1" lang="ja-JP" altLang="en-US" sz="1100"/>
              <a:t>０回答であった家族理論、１回答であった開発経済学、理論社会学、階級理論</a:t>
            </a:r>
            <a:r>
              <a:rPr lang="ja-JP" altLang="en-US" sz="1100"/>
              <a:t>、知的財産法、知識論、生物学、社会福祉学は除く</a:t>
            </a:r>
            <a:endParaRPr kumimoji="1" lang="en-US" altLang="ja-JP" sz="1100"/>
          </a:p>
        </p:txBody>
      </p:sp>
    </p:spTree>
    <p:extLst>
      <p:ext uri="{BB962C8B-B14F-4D97-AF65-F5344CB8AC3E}">
        <p14:creationId xmlns:p14="http://schemas.microsoft.com/office/powerpoint/2010/main" val="4728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7F7EB5-5B6B-8DE7-DC40-07E06BEFF456}"/>
              </a:ext>
            </a:extLst>
          </p:cNvPr>
          <p:cNvSpPr>
            <a:spLocks noGrp="1"/>
          </p:cNvSpPr>
          <p:nvPr>
            <p:ph type="title"/>
          </p:nvPr>
        </p:nvSpPr>
        <p:spPr>
          <a:xfrm>
            <a:off x="838200" y="66545"/>
            <a:ext cx="10515600" cy="913169"/>
          </a:xfrm>
        </p:spPr>
        <p:txBody>
          <a:bodyPr>
            <a:normAutofit/>
          </a:bodyPr>
          <a:lstStyle/>
          <a:p>
            <a:r>
              <a:rPr kumimoji="1" lang="ja-JP" altLang="en-US" sz="2800"/>
              <a:t>細分化した政策関心領域</a:t>
            </a:r>
          </a:p>
        </p:txBody>
      </p:sp>
      <p:pic>
        <p:nvPicPr>
          <p:cNvPr id="9" name="コンテンツ プレースホルダー 8" descr="ダイアグラム&#10;&#10;自動的に生成された説明">
            <a:extLst>
              <a:ext uri="{FF2B5EF4-FFF2-40B4-BE49-F238E27FC236}">
                <a16:creationId xmlns:a16="http://schemas.microsoft.com/office/drawing/2014/main" id="{72082829-17CF-8F63-663F-97B995061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2142" y="1001754"/>
            <a:ext cx="6752405" cy="5856245"/>
          </a:xfrm>
        </p:spPr>
      </p:pic>
    </p:spTree>
    <p:extLst>
      <p:ext uri="{BB962C8B-B14F-4D97-AF65-F5344CB8AC3E}">
        <p14:creationId xmlns:p14="http://schemas.microsoft.com/office/powerpoint/2010/main" val="148271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F20A84-9C70-C3A6-8160-C6FC43950C69}"/>
              </a:ext>
            </a:extLst>
          </p:cNvPr>
          <p:cNvSpPr>
            <a:spLocks noGrp="1"/>
          </p:cNvSpPr>
          <p:nvPr>
            <p:ph type="title"/>
          </p:nvPr>
        </p:nvSpPr>
        <p:spPr/>
        <p:txBody>
          <a:bodyPr>
            <a:normAutofit/>
          </a:bodyPr>
          <a:lstStyle/>
          <a:p>
            <a:r>
              <a:rPr kumimoji="1" lang="ja-JP" altLang="en-US" sz="2800"/>
              <a:t>ボランティア・社会貢献活動の関心領域</a:t>
            </a:r>
          </a:p>
        </p:txBody>
      </p:sp>
      <p:graphicFrame>
        <p:nvGraphicFramePr>
          <p:cNvPr id="6" name="コンテンツ プレースホルダー 5">
            <a:extLst>
              <a:ext uri="{FF2B5EF4-FFF2-40B4-BE49-F238E27FC236}">
                <a16:creationId xmlns:a16="http://schemas.microsoft.com/office/drawing/2014/main" id="{B07435B3-B01B-5468-12D2-4E3091AB4865}"/>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475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604E59-2D79-FBE2-566A-44D460D41D6C}"/>
              </a:ext>
            </a:extLst>
          </p:cNvPr>
          <p:cNvSpPr>
            <a:spLocks noGrp="1"/>
          </p:cNvSpPr>
          <p:nvPr>
            <p:ph type="title"/>
          </p:nvPr>
        </p:nvSpPr>
        <p:spPr/>
        <p:txBody>
          <a:bodyPr>
            <a:normAutofit/>
          </a:bodyPr>
          <a:lstStyle/>
          <a:p>
            <a:r>
              <a:rPr kumimoji="1" lang="ja-JP" altLang="en-US" sz="2800"/>
              <a:t>学生部でやってほしい企画</a:t>
            </a:r>
          </a:p>
        </p:txBody>
      </p:sp>
      <p:sp>
        <p:nvSpPr>
          <p:cNvPr id="3" name="コンテンツ プレースホルダー 2">
            <a:extLst>
              <a:ext uri="{FF2B5EF4-FFF2-40B4-BE49-F238E27FC236}">
                <a16:creationId xmlns:a16="http://schemas.microsoft.com/office/drawing/2014/main" id="{7C5447A6-B046-0CC4-02F9-09F1D4EB483D}"/>
              </a:ext>
            </a:extLst>
          </p:cNvPr>
          <p:cNvSpPr>
            <a:spLocks noGrp="1"/>
          </p:cNvSpPr>
          <p:nvPr>
            <p:ph idx="1"/>
          </p:nvPr>
        </p:nvSpPr>
        <p:spPr>
          <a:xfrm>
            <a:off x="838200" y="1506843"/>
            <a:ext cx="10515600" cy="4986032"/>
          </a:xfrm>
        </p:spPr>
        <p:txBody>
          <a:bodyPr>
            <a:normAutofit fontScale="40000" lnSpcReduction="20000"/>
          </a:bodyPr>
          <a:lstStyle/>
          <a:p>
            <a:pPr marL="0" indent="0">
              <a:buNone/>
            </a:pPr>
            <a:endParaRPr kumimoji="1" lang="ja-JP" altLang="en-US"/>
          </a:p>
          <a:p>
            <a:r>
              <a:rPr kumimoji="1" lang="en-US" altLang="ja-JP"/>
              <a:t>1. </a:t>
            </a:r>
            <a:r>
              <a:rPr kumimoji="1" lang="ja-JP" altLang="en-US"/>
              <a:t>特にありません。</a:t>
            </a:r>
          </a:p>
          <a:p>
            <a:r>
              <a:rPr kumimoji="1" lang="en-US" altLang="ja-JP"/>
              <a:t>2. </a:t>
            </a:r>
            <a:r>
              <a:rPr kumimoji="1" lang="ja-JP" altLang="en-US"/>
              <a:t>色々とありすぎて、、。</a:t>
            </a:r>
          </a:p>
          <a:p>
            <a:r>
              <a:rPr kumimoji="1" lang="en-US" altLang="ja-JP"/>
              <a:t>3. </a:t>
            </a:r>
            <a:r>
              <a:rPr kumimoji="1" lang="ja-JP" altLang="en-US"/>
              <a:t>アカデミックな講義</a:t>
            </a:r>
          </a:p>
          <a:p>
            <a:r>
              <a:rPr kumimoji="1" lang="en-US" altLang="ja-JP"/>
              <a:t>4. </a:t>
            </a:r>
            <a:r>
              <a:rPr kumimoji="1" lang="ja-JP" altLang="en-US"/>
              <a:t>議員さんを招いた勉強会</a:t>
            </a:r>
          </a:p>
          <a:p>
            <a:r>
              <a:rPr kumimoji="1" lang="en-US" altLang="ja-JP"/>
              <a:t>5. </a:t>
            </a:r>
            <a:r>
              <a:rPr kumimoji="1" lang="ja-JP" altLang="en-US"/>
              <a:t>交流会</a:t>
            </a:r>
          </a:p>
          <a:p>
            <a:r>
              <a:rPr kumimoji="1" lang="en-US" altLang="ja-JP"/>
              <a:t>6. LT</a:t>
            </a:r>
            <a:r>
              <a:rPr kumimoji="1" lang="ja-JP" altLang="en-US"/>
              <a:t>大会、アイディアソン</a:t>
            </a:r>
          </a:p>
          <a:p>
            <a:r>
              <a:rPr kumimoji="1" lang="en-US" altLang="ja-JP"/>
              <a:t>7. </a:t>
            </a:r>
            <a:r>
              <a:rPr kumimoji="1" lang="ja-JP" altLang="en-US"/>
              <a:t>ロシアやアジアの政党（当然中国やミャンマーも含める）の学生当局との勉強会（？）コラボ、学者の講演会（？）</a:t>
            </a:r>
          </a:p>
          <a:p>
            <a:r>
              <a:rPr kumimoji="1" lang="en-US" altLang="ja-JP"/>
              <a:t>8. </a:t>
            </a:r>
            <a:r>
              <a:rPr kumimoji="1" lang="ja-JP" altLang="en-US"/>
              <a:t>時事問題の討論会</a:t>
            </a:r>
          </a:p>
          <a:p>
            <a:r>
              <a:rPr kumimoji="1" lang="en-US" altLang="ja-JP"/>
              <a:t>9. </a:t>
            </a:r>
            <a:r>
              <a:rPr kumimoji="1" lang="ja-JP" altLang="en-US"/>
              <a:t>交流会</a:t>
            </a:r>
          </a:p>
          <a:p>
            <a:r>
              <a:rPr kumimoji="1" lang="en-US" altLang="ja-JP"/>
              <a:t>10. ChatGPT</a:t>
            </a:r>
            <a:r>
              <a:rPr kumimoji="1" lang="ja-JP" altLang="en-US"/>
              <a:t>で政策を出力して、皆で議論したり修正加筆などをする</a:t>
            </a:r>
          </a:p>
          <a:p>
            <a:r>
              <a:rPr kumimoji="1" lang="en-US" altLang="ja-JP"/>
              <a:t>11. </a:t>
            </a:r>
            <a:r>
              <a:rPr kumimoji="1" lang="ja-JP" altLang="en-US"/>
              <a:t>議員との交流</a:t>
            </a:r>
          </a:p>
          <a:p>
            <a:r>
              <a:rPr kumimoji="1" lang="en-US" altLang="ja-JP"/>
              <a:t>12. </a:t>
            </a:r>
            <a:r>
              <a:rPr kumimoji="1" lang="ja-JP" altLang="en-US"/>
              <a:t>議員とのタウンミーティング</a:t>
            </a:r>
          </a:p>
          <a:p>
            <a:r>
              <a:rPr kumimoji="1" lang="en-US" altLang="ja-JP"/>
              <a:t>13. </a:t>
            </a:r>
            <a:r>
              <a:rPr kumimoji="1" lang="ja-JP" altLang="en-US"/>
              <a:t>政治家インターンの斡旋など</a:t>
            </a:r>
          </a:p>
          <a:p>
            <a:r>
              <a:rPr kumimoji="1" lang="en-US" altLang="ja-JP"/>
              <a:t>14. </a:t>
            </a:r>
            <a:r>
              <a:rPr kumimoji="1" lang="ja-JP" altLang="en-US"/>
              <a:t>議員の方々や各省庁の方とのコラボ</a:t>
            </a:r>
          </a:p>
          <a:p>
            <a:r>
              <a:rPr kumimoji="1" lang="en-US" altLang="ja-JP"/>
              <a:t>15. </a:t>
            </a:r>
            <a:r>
              <a:rPr kumimoji="1" lang="ja-JP" altLang="en-US"/>
              <a:t>議員の方との交流、ディスカッション企画。</a:t>
            </a:r>
          </a:p>
          <a:p>
            <a:pPr marL="0" indent="0">
              <a:buNone/>
            </a:pPr>
            <a:r>
              <a:rPr lang="ja-JP" altLang="en-US" sz="5000" b="0" i="0">
                <a:solidFill>
                  <a:srgbClr val="374151"/>
                </a:solidFill>
                <a:effectLst/>
                <a:latin typeface="Söhne"/>
              </a:rPr>
              <a:t>これらの回答から、多くの方が議員との交流、ディスカッション、学習会や勉強会の開催、アイディアソンや講義などの活動を希望していることが読み取れます。また、国際的な視野を持つ活動や、最新の技術を利用した議論の進行も提案されています。</a:t>
            </a:r>
            <a:endParaRPr kumimoji="1" lang="ja-JP" altLang="en-US" sz="5000"/>
          </a:p>
        </p:txBody>
      </p:sp>
    </p:spTree>
    <p:extLst>
      <p:ext uri="{BB962C8B-B14F-4D97-AF65-F5344CB8AC3E}">
        <p14:creationId xmlns:p14="http://schemas.microsoft.com/office/powerpoint/2010/main" val="47271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F8FC3-7C3A-E1C4-FCF0-AB7B285CC7B0}"/>
              </a:ext>
            </a:extLst>
          </p:cNvPr>
          <p:cNvSpPr>
            <a:spLocks noGrp="1"/>
          </p:cNvSpPr>
          <p:nvPr>
            <p:ph type="title"/>
          </p:nvPr>
        </p:nvSpPr>
        <p:spPr/>
        <p:txBody>
          <a:bodyPr>
            <a:normAutofit/>
          </a:bodyPr>
          <a:lstStyle/>
          <a:p>
            <a:r>
              <a:rPr lang="ja-JP" altLang="en-US" sz="2800" b="0" i="0">
                <a:solidFill>
                  <a:srgbClr val="1F1F1F"/>
                </a:solidFill>
                <a:effectLst/>
                <a:latin typeface="Google Sans"/>
              </a:rPr>
              <a:t>昨年度、参議院選挙前に若者維新八策を策定し、党へ提言を行いました。このような活動についてどう思いますか？</a:t>
            </a:r>
            <a:endParaRPr kumimoji="1" lang="ja-JP" altLang="en-US" sz="6000"/>
          </a:p>
        </p:txBody>
      </p:sp>
      <p:sp>
        <p:nvSpPr>
          <p:cNvPr id="3" name="コンテンツ プレースホルダー 2">
            <a:extLst>
              <a:ext uri="{FF2B5EF4-FFF2-40B4-BE49-F238E27FC236}">
                <a16:creationId xmlns:a16="http://schemas.microsoft.com/office/drawing/2014/main" id="{8FD7AC40-9169-95D3-738A-6F4D3D1BFB74}"/>
              </a:ext>
            </a:extLst>
          </p:cNvPr>
          <p:cNvSpPr>
            <a:spLocks noGrp="1"/>
          </p:cNvSpPr>
          <p:nvPr>
            <p:ph idx="1"/>
          </p:nvPr>
        </p:nvSpPr>
        <p:spPr>
          <a:xfrm>
            <a:off x="838200" y="1825625"/>
            <a:ext cx="10515600" cy="4667250"/>
          </a:xfrm>
        </p:spPr>
        <p:txBody>
          <a:bodyPr>
            <a:normAutofit fontScale="47500" lnSpcReduction="20000"/>
          </a:bodyPr>
          <a:lstStyle/>
          <a:p>
            <a:pPr marL="0" indent="0">
              <a:buNone/>
            </a:pPr>
            <a:endParaRPr kumimoji="1" lang="ja-JP" altLang="en-US"/>
          </a:p>
          <a:p>
            <a:r>
              <a:rPr kumimoji="1" lang="en-US" altLang="ja-JP"/>
              <a:t>1. </a:t>
            </a:r>
            <a:r>
              <a:rPr kumimoji="1" lang="ja-JP" altLang="en-US"/>
              <a:t>ごめんなさい今知りましたそんなこと😥</a:t>
            </a:r>
          </a:p>
          <a:p>
            <a:r>
              <a:rPr kumimoji="1" lang="en-US" altLang="ja-JP"/>
              <a:t>2. </a:t>
            </a:r>
            <a:r>
              <a:rPr kumimoji="1" lang="ja-JP" altLang="en-US"/>
              <a:t>被選挙権をまだ持たない若者の声が直接反映されているというのは、非常に嬉しい。</a:t>
            </a:r>
          </a:p>
          <a:p>
            <a:r>
              <a:rPr kumimoji="1" lang="en-US" altLang="ja-JP"/>
              <a:t>3. </a:t>
            </a:r>
            <a:r>
              <a:rPr kumimoji="1" lang="ja-JP" altLang="en-US"/>
              <a:t>毎回やるべき。但し衆院選の時期が分からないため、年四回などの定期でもよいと思う。</a:t>
            </a:r>
          </a:p>
          <a:p>
            <a:r>
              <a:rPr kumimoji="1" lang="en-US" altLang="ja-JP"/>
              <a:t>4. </a:t>
            </a:r>
            <a:r>
              <a:rPr kumimoji="1" lang="ja-JP" altLang="en-US"/>
              <a:t>有意義な活動だと思う</a:t>
            </a:r>
          </a:p>
          <a:p>
            <a:r>
              <a:rPr kumimoji="1" lang="en-US" altLang="ja-JP"/>
              <a:t>5. </a:t>
            </a:r>
            <a:r>
              <a:rPr kumimoji="1" lang="ja-JP" altLang="en-US"/>
              <a:t>行動自体は良いことかなと</a:t>
            </a:r>
          </a:p>
          <a:p>
            <a:r>
              <a:rPr kumimoji="1" lang="en-US" altLang="ja-JP"/>
              <a:t>6. </a:t>
            </a:r>
            <a:r>
              <a:rPr kumimoji="1" lang="ja-JP" altLang="en-US"/>
              <a:t>肯定的に捉えている</a:t>
            </a:r>
          </a:p>
          <a:p>
            <a:r>
              <a:rPr kumimoji="1" lang="en-US" altLang="ja-JP"/>
              <a:t>7. </a:t>
            </a:r>
            <a:r>
              <a:rPr kumimoji="1" lang="ja-JP" altLang="en-US"/>
              <a:t>若者からの発信には大きな意義があると思います。</a:t>
            </a:r>
          </a:p>
          <a:p>
            <a:r>
              <a:rPr kumimoji="1" lang="en-US" altLang="ja-JP"/>
              <a:t>8. </a:t>
            </a:r>
            <a:r>
              <a:rPr kumimoji="1" lang="ja-JP" altLang="en-US"/>
              <a:t>素晴らしいと思います</a:t>
            </a:r>
          </a:p>
          <a:p>
            <a:r>
              <a:rPr kumimoji="1" lang="en-US" altLang="ja-JP"/>
              <a:t>9. </a:t>
            </a:r>
            <a:r>
              <a:rPr kumimoji="1" lang="ja-JP" altLang="en-US"/>
              <a:t>今後も継続して実施していくと良いと思います。</a:t>
            </a:r>
          </a:p>
          <a:p>
            <a:r>
              <a:rPr kumimoji="1" lang="en-US" altLang="ja-JP"/>
              <a:t>10. </a:t>
            </a:r>
            <a:r>
              <a:rPr kumimoji="1" lang="ja-JP" altLang="en-US"/>
              <a:t>今後も続けていくべきだと思います。</a:t>
            </a:r>
          </a:p>
          <a:p>
            <a:r>
              <a:rPr kumimoji="1" lang="en-US" altLang="ja-JP"/>
              <a:t>11. </a:t>
            </a:r>
            <a:r>
              <a:rPr kumimoji="1" lang="ja-JP" altLang="en-US"/>
              <a:t>実際に行動に移しており、意義があると思う。</a:t>
            </a:r>
          </a:p>
          <a:p>
            <a:r>
              <a:rPr kumimoji="1" lang="en-US" altLang="ja-JP"/>
              <a:t>12. </a:t>
            </a:r>
            <a:r>
              <a:rPr kumimoji="1" lang="ja-JP" altLang="en-US"/>
              <a:t>良いと思う</a:t>
            </a:r>
          </a:p>
          <a:p>
            <a:endParaRPr kumimoji="1" lang="ja-JP" altLang="en-US"/>
          </a:p>
          <a:p>
            <a:pPr marL="0" indent="0">
              <a:buNone/>
            </a:pPr>
            <a:r>
              <a:rPr kumimoji="1" lang="ja-JP" altLang="en-US" sz="4000"/>
              <a:t>これらの回答から、大多数の方が若者の声が反映されることや、このような活動の定期的な実施を肯定的に評価していることが分かります。また、実際に行動に移していることが評価されており、これからも継続して行うべきだという意見が多く見受けられます。</a:t>
            </a:r>
          </a:p>
        </p:txBody>
      </p:sp>
    </p:spTree>
    <p:extLst>
      <p:ext uri="{BB962C8B-B14F-4D97-AF65-F5344CB8AC3E}">
        <p14:creationId xmlns:p14="http://schemas.microsoft.com/office/powerpoint/2010/main" val="399924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EA7D-A73E-CA9D-DA1F-3B4BD0C9194E}"/>
              </a:ext>
            </a:extLst>
          </p:cNvPr>
          <p:cNvSpPr>
            <a:spLocks noGrp="1"/>
          </p:cNvSpPr>
          <p:nvPr>
            <p:ph type="title"/>
          </p:nvPr>
        </p:nvSpPr>
        <p:spPr/>
        <p:txBody>
          <a:bodyPr>
            <a:normAutofit/>
          </a:bodyPr>
          <a:lstStyle/>
          <a:p>
            <a:r>
              <a:rPr lang="ja-JP" altLang="en-US" sz="2800" b="0" i="0">
                <a:solidFill>
                  <a:srgbClr val="1F1F1F"/>
                </a:solidFill>
                <a:effectLst/>
                <a:latin typeface="Google Sans"/>
              </a:rPr>
              <a:t>学生部はオンライン活動を基本として、イベント時などにオフラインで集まります。</a:t>
            </a:r>
            <a:br>
              <a:rPr lang="en-US" altLang="ja-JP" sz="2800" b="0" i="0">
                <a:solidFill>
                  <a:srgbClr val="1F1F1F"/>
                </a:solidFill>
                <a:effectLst/>
                <a:latin typeface="Google Sans"/>
              </a:rPr>
            </a:br>
            <a:r>
              <a:rPr lang="ja-JP" altLang="en-US" sz="2800" b="0" i="0">
                <a:solidFill>
                  <a:srgbClr val="1F1F1F"/>
                </a:solidFill>
                <a:effectLst/>
                <a:latin typeface="Google Sans"/>
              </a:rPr>
              <a:t>これについてどう思いますか？</a:t>
            </a:r>
            <a:endParaRPr kumimoji="1" lang="ja-JP" altLang="en-US" sz="2800"/>
          </a:p>
        </p:txBody>
      </p:sp>
      <p:graphicFrame>
        <p:nvGraphicFramePr>
          <p:cNvPr id="7" name="表 6">
            <a:extLst>
              <a:ext uri="{FF2B5EF4-FFF2-40B4-BE49-F238E27FC236}">
                <a16:creationId xmlns:a16="http://schemas.microsoft.com/office/drawing/2014/main" id="{6877DEE2-E581-134C-98A1-0EBA82AC0829}"/>
              </a:ext>
            </a:extLst>
          </p:cNvPr>
          <p:cNvGraphicFramePr>
            <a:graphicFrameLocks noGrp="1"/>
          </p:cNvGraphicFramePr>
          <p:nvPr>
            <p:extLst>
              <p:ext uri="{D42A27DB-BD31-4B8C-83A1-F6EECF244321}">
                <p14:modId xmlns:p14="http://schemas.microsoft.com/office/powerpoint/2010/main" val="2322695920"/>
              </p:ext>
            </p:extLst>
          </p:nvPr>
        </p:nvGraphicFramePr>
        <p:xfrm>
          <a:off x="1174459" y="2021746"/>
          <a:ext cx="9890621" cy="2835480"/>
        </p:xfrm>
        <a:graphic>
          <a:graphicData uri="http://schemas.openxmlformats.org/drawingml/2006/table">
            <a:tbl>
              <a:tblPr/>
              <a:tblGrid>
                <a:gridCol w="2015803">
                  <a:extLst>
                    <a:ext uri="{9D8B030D-6E8A-4147-A177-3AD203B41FA5}">
                      <a16:colId xmlns:a16="http://schemas.microsoft.com/office/drawing/2014/main" val="247100112"/>
                    </a:ext>
                  </a:extLst>
                </a:gridCol>
                <a:gridCol w="1017321">
                  <a:extLst>
                    <a:ext uri="{9D8B030D-6E8A-4147-A177-3AD203B41FA5}">
                      <a16:colId xmlns:a16="http://schemas.microsoft.com/office/drawing/2014/main" val="2040044837"/>
                    </a:ext>
                  </a:extLst>
                </a:gridCol>
                <a:gridCol w="2298392">
                  <a:extLst>
                    <a:ext uri="{9D8B030D-6E8A-4147-A177-3AD203B41FA5}">
                      <a16:colId xmlns:a16="http://schemas.microsoft.com/office/drawing/2014/main" val="1230772300"/>
                    </a:ext>
                  </a:extLst>
                </a:gridCol>
                <a:gridCol w="1299910">
                  <a:extLst>
                    <a:ext uri="{9D8B030D-6E8A-4147-A177-3AD203B41FA5}">
                      <a16:colId xmlns:a16="http://schemas.microsoft.com/office/drawing/2014/main" val="3494644176"/>
                    </a:ext>
                  </a:extLst>
                </a:gridCol>
                <a:gridCol w="2241874">
                  <a:extLst>
                    <a:ext uri="{9D8B030D-6E8A-4147-A177-3AD203B41FA5}">
                      <a16:colId xmlns:a16="http://schemas.microsoft.com/office/drawing/2014/main" val="1829627448"/>
                    </a:ext>
                  </a:extLst>
                </a:gridCol>
                <a:gridCol w="1017321">
                  <a:extLst>
                    <a:ext uri="{9D8B030D-6E8A-4147-A177-3AD203B41FA5}">
                      <a16:colId xmlns:a16="http://schemas.microsoft.com/office/drawing/2014/main" val="3196867349"/>
                    </a:ext>
                  </a:extLst>
                </a:gridCol>
              </a:tblGrid>
              <a:tr h="47258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肯定</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どちらかといえば肯定</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わからない</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どちらかといえば否定</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否定</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474697"/>
                  </a:ext>
                </a:extLst>
              </a:tr>
              <a:tr h="47258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関西</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89646374"/>
                  </a:ext>
                </a:extLst>
              </a:tr>
              <a:tr h="47258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関東</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a:noFill/>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a:noFill/>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a:noFill/>
                    </a:lnL>
                    <a:lnR>
                      <a:noFill/>
                    </a:lnR>
                    <a:lnT>
                      <a:noFill/>
                    </a:lnT>
                    <a:lnB>
                      <a:noFill/>
                    </a:lnB>
                    <a:solidFill>
                      <a:srgbClr val="FFFF00"/>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2502070039"/>
                  </a:ext>
                </a:extLst>
              </a:tr>
              <a:tr h="47258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中部</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a:noFill/>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a:noFill/>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a:noFill/>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a:noFill/>
                    </a:lnT>
                    <a:lnB>
                      <a:noFill/>
                    </a:lnB>
                  </a:tcPr>
                </a:tc>
                <a:extLst>
                  <a:ext uri="{0D108BD9-81ED-4DB2-BD59-A6C34878D82A}">
                    <a16:rowId xmlns:a16="http://schemas.microsoft.com/office/drawing/2014/main" val="369151562"/>
                  </a:ext>
                </a:extLst>
              </a:tr>
              <a:tr h="47258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広域</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973585"/>
                  </a:ext>
                </a:extLst>
              </a:tr>
              <a:tr h="47258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6533264"/>
                  </a:ext>
                </a:extLst>
              </a:tr>
            </a:tbl>
          </a:graphicData>
        </a:graphic>
      </p:graphicFrame>
      <p:sp>
        <p:nvSpPr>
          <p:cNvPr id="8" name="テキスト ボックス 7">
            <a:extLst>
              <a:ext uri="{FF2B5EF4-FFF2-40B4-BE49-F238E27FC236}">
                <a16:creationId xmlns:a16="http://schemas.microsoft.com/office/drawing/2014/main" id="{7CF0D6EA-4AF1-9160-9111-74F1955D3426}"/>
              </a:ext>
            </a:extLst>
          </p:cNvPr>
          <p:cNvSpPr txBox="1"/>
          <p:nvPr/>
        </p:nvSpPr>
        <p:spPr>
          <a:xfrm>
            <a:off x="1409350" y="5209563"/>
            <a:ext cx="8883942" cy="861774"/>
          </a:xfrm>
          <a:prstGeom prst="rect">
            <a:avLst/>
          </a:prstGeom>
          <a:noFill/>
        </p:spPr>
        <p:txBody>
          <a:bodyPr wrap="square" rtlCol="0">
            <a:spAutoFit/>
          </a:bodyPr>
          <a:lstStyle/>
          <a:p>
            <a:r>
              <a:rPr kumimoji="1" lang="ja-JP" altLang="en-US"/>
              <a:t>オンラインに肯定的な意見が多い。しかし、関東に関してはオフラインでの交流もする必要がある。</a:t>
            </a:r>
            <a:endParaRPr kumimoji="1" lang="en-US" altLang="ja-JP"/>
          </a:p>
          <a:p>
            <a:r>
              <a:rPr kumimoji="1" lang="en-US" altLang="ja-JP" sz="1200"/>
              <a:t>※</a:t>
            </a:r>
            <a:r>
              <a:rPr kumimoji="1" lang="ja-JP" altLang="en-US" sz="1200"/>
              <a:t>回答は記述回答。分析者が５つに振り分けた。</a:t>
            </a:r>
            <a:endParaRPr kumimoji="1" lang="en-US" altLang="ja-JP" sz="1200"/>
          </a:p>
        </p:txBody>
      </p:sp>
    </p:spTree>
    <p:extLst>
      <p:ext uri="{BB962C8B-B14F-4D97-AF65-F5344CB8AC3E}">
        <p14:creationId xmlns:p14="http://schemas.microsoft.com/office/powerpoint/2010/main" val="38306524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テーマ</vt:lpstr>
      <vt:lpstr>2023年5月 全国学生部調査</vt:lpstr>
      <vt:lpstr>回答者・無回答者数</vt:lpstr>
      <vt:lpstr>政策関心領域</vt:lpstr>
      <vt:lpstr>政策関心領域</vt:lpstr>
      <vt:lpstr>細分化した政策関心領域</vt:lpstr>
      <vt:lpstr>ボランティア・社会貢献活動の関心領域</vt:lpstr>
      <vt:lpstr>学生部でやってほしい企画</vt:lpstr>
      <vt:lpstr>昨年度、参議院選挙前に若者維新八策を策定し、党へ提言を行いました。このような活動についてどう思いますか？</vt:lpstr>
      <vt:lpstr>学生部はオンライン活動を基本として、イベント時などにオフラインで集まります。 これについてどう思いますか？</vt:lpstr>
      <vt:lpstr>非アクティブ部員が増えてしまう理由について原因はどこにあると思いますか？</vt:lpstr>
      <vt:lpstr>その他</vt:lpstr>
      <vt:lpstr>まとめ</vt:lpstr>
      <vt:lpstr>データ・資料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2023年5月 全国学生部調査</dc:title>
  <dc:creator>24g0126</dc:creator>
  <cp:revision>1</cp:revision>
  <dcterms:created xsi:type="dcterms:W3CDTF">2023-07-04T14:03:36Z</dcterms:created>
  <dcterms:modified xsi:type="dcterms:W3CDTF">2023-07-05T00:51:42Z</dcterms:modified>
</cp:coreProperties>
</file>